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72" r:id="rId5"/>
    <p:sldId id="269" r:id="rId6"/>
    <p:sldId id="274" r:id="rId7"/>
    <p:sldId id="275" r:id="rId8"/>
    <p:sldId id="276" r:id="rId9"/>
    <p:sldId id="279" r:id="rId10"/>
    <p:sldId id="277" r:id="rId11"/>
    <p:sldId id="278" r:id="rId12"/>
    <p:sldId id="282" r:id="rId13"/>
    <p:sldId id="273" r:id="rId14"/>
    <p:sldId id="283" r:id="rId15"/>
    <p:sldId id="284" r:id="rId16"/>
    <p:sldId id="285" r:id="rId17"/>
    <p:sldId id="280" r:id="rId18"/>
    <p:sldId id="28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3147D1B-5749-45B2-B2BD-98D67F77ECA0}">
          <p14:sldIdLst>
            <p14:sldId id="272"/>
            <p14:sldId id="269"/>
          </p14:sldIdLst>
        </p14:section>
        <p14:section name="Put your chosen content cards here." id="{BD2CD786-F1B1-40AC-AD91-41F28BCD6546}">
          <p14:sldIdLst>
            <p14:sldId id="274"/>
            <p14:sldId id="275"/>
          </p14:sldIdLst>
        </p14:section>
        <p14:section name="BEARDY Cards (to choose from and move into section above)" id="{F214D74D-17D2-4965-B3D4-11D5BFA6403A}">
          <p14:sldIdLst>
            <p14:sldId id="276"/>
            <p14:sldId id="279"/>
            <p14:sldId id="277"/>
            <p14:sldId id="278"/>
            <p14:sldId id="282"/>
            <p14:sldId id="273"/>
            <p14:sldId id="283"/>
            <p14:sldId id="284"/>
            <p14:sldId id="285"/>
            <p14:sldId id="280"/>
            <p14:sldId id="28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90D"/>
    <a:srgbClr val="A06D13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01688-CF11-4835-BE55-3F2E181C14AB}" v="17" dt="2024-02-26T17:42:0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EC7CCA05-6987-47C9-BB41-6F103C5D2C67}"/>
    <pc:docChg chg="undo custSel delSld modSld modSection">
      <pc:chgData name="Richard Pascoe" userId="cb3f1885-82ff-4b14-9369-aacd3abd5221" providerId="ADAL" clId="{EC7CCA05-6987-47C9-BB41-6F103C5D2C67}" dt="2023-09-25T18:29:26.755" v="41" actId="20577"/>
      <pc:docMkLst>
        <pc:docMk/>
      </pc:docMkLst>
      <pc:sldChg chg="addSp delSp modSp mod">
        <pc:chgData name="Richard Pascoe" userId="cb3f1885-82ff-4b14-9369-aacd3abd5221" providerId="ADAL" clId="{EC7CCA05-6987-47C9-BB41-6F103C5D2C67}" dt="2023-09-25T18:29:26.755" v="41" actId="20577"/>
        <pc:sldMkLst>
          <pc:docMk/>
          <pc:sldMk cId="2041438930" sldId="269"/>
        </pc:sldMkLst>
        <pc:spChg chg="add del mod">
          <ac:chgData name="Richard Pascoe" userId="cb3f1885-82ff-4b14-9369-aacd3abd5221" providerId="ADAL" clId="{EC7CCA05-6987-47C9-BB41-6F103C5D2C67}" dt="2023-09-25T18:27:46.978" v="11" actId="21"/>
          <ac:spMkLst>
            <pc:docMk/>
            <pc:sldMk cId="2041438930" sldId="269"/>
            <ac:spMk id="3" creationId="{F27A6E18-61E2-A621-4E8E-33138AD4B714}"/>
          </ac:spMkLst>
        </pc:spChg>
        <pc:spChg chg="mod">
          <ac:chgData name="Richard Pascoe" userId="cb3f1885-82ff-4b14-9369-aacd3abd5221" providerId="ADAL" clId="{EC7CCA05-6987-47C9-BB41-6F103C5D2C67}" dt="2023-09-25T18:29:26.755" v="41" actId="20577"/>
          <ac:spMkLst>
            <pc:docMk/>
            <pc:sldMk cId="2041438930" sldId="269"/>
            <ac:spMk id="4" creationId="{5D750A38-DE13-F326-C4D1-B7F15A4D0D70}"/>
          </ac:spMkLst>
        </pc:spChg>
        <pc:picChg chg="add del mod modCrop">
          <ac:chgData name="Richard Pascoe" userId="cb3f1885-82ff-4b14-9369-aacd3abd5221" providerId="ADAL" clId="{EC7CCA05-6987-47C9-BB41-6F103C5D2C67}" dt="2023-09-25T18:27:46.978" v="11" actId="21"/>
          <ac:picMkLst>
            <pc:docMk/>
            <pc:sldMk cId="2041438930" sldId="269"/>
            <ac:picMk id="2" creationId="{2A16268D-B410-AE53-21F5-9323F6037913}"/>
          </ac:picMkLst>
        </pc:picChg>
        <pc:picChg chg="mod">
          <ac:chgData name="Richard Pascoe" userId="cb3f1885-82ff-4b14-9369-aacd3abd5221" providerId="ADAL" clId="{EC7CCA05-6987-47C9-BB41-6F103C5D2C67}" dt="2023-09-25T18:27:58.153" v="13" actId="12788"/>
          <ac:picMkLst>
            <pc:docMk/>
            <pc:sldMk cId="2041438930" sldId="269"/>
            <ac:picMk id="5" creationId="{9297543C-3F6B-90D7-3185-008BB1E96F0C}"/>
          </ac:picMkLst>
        </pc:picChg>
        <pc:picChg chg="del">
          <ac:chgData name="Richard Pascoe" userId="cb3f1885-82ff-4b14-9369-aacd3abd5221" providerId="ADAL" clId="{EC7CCA05-6987-47C9-BB41-6F103C5D2C67}" dt="2023-09-25T18:27:22.395" v="0" actId="478"/>
          <ac:picMkLst>
            <pc:docMk/>
            <pc:sldMk cId="2041438930" sldId="269"/>
            <ac:picMk id="8" creationId="{57B610C5-2E83-BF05-E54F-013F2B3C502E}"/>
          </ac:picMkLst>
        </pc:picChg>
      </pc:sldChg>
      <pc:sldChg chg="addSp delSp modSp mod">
        <pc:chgData name="Richard Pascoe" userId="cb3f1885-82ff-4b14-9369-aacd3abd5221" providerId="ADAL" clId="{EC7CCA05-6987-47C9-BB41-6F103C5D2C67}" dt="2023-09-25T18:28:07.928" v="18" actId="20577"/>
        <pc:sldMkLst>
          <pc:docMk/>
          <pc:sldMk cId="3391506839" sldId="270"/>
        </pc:sldMkLst>
        <pc:spChg chg="mod">
          <ac:chgData name="Richard Pascoe" userId="cb3f1885-82ff-4b14-9369-aacd3abd5221" providerId="ADAL" clId="{EC7CCA05-6987-47C9-BB41-6F103C5D2C67}" dt="2023-09-25T18:28:07.928" v="18" actId="20577"/>
          <ac:spMkLst>
            <pc:docMk/>
            <pc:sldMk cId="3391506839" sldId="270"/>
            <ac:spMk id="2" creationId="{44FDFA15-AA64-34A2-1A96-BB968019FE60}"/>
          </ac:spMkLst>
        </pc:spChg>
        <pc:picChg chg="add mod">
          <ac:chgData name="Richard Pascoe" userId="cb3f1885-82ff-4b14-9369-aacd3abd5221" providerId="ADAL" clId="{EC7CCA05-6987-47C9-BB41-6F103C5D2C67}" dt="2023-09-25T18:28:05.494" v="17" actId="1076"/>
          <ac:picMkLst>
            <pc:docMk/>
            <pc:sldMk cId="3391506839" sldId="270"/>
            <ac:picMk id="3" creationId="{BAA337F2-0C5F-5B1F-0A37-4F50C174B99A}"/>
          </ac:picMkLst>
        </pc:picChg>
        <pc:picChg chg="del">
          <ac:chgData name="Richard Pascoe" userId="cb3f1885-82ff-4b14-9369-aacd3abd5221" providerId="ADAL" clId="{EC7CCA05-6987-47C9-BB41-6F103C5D2C67}" dt="2023-09-25T18:28:00.958" v="14" actId="478"/>
          <ac:picMkLst>
            <pc:docMk/>
            <pc:sldMk cId="3391506839" sldId="270"/>
            <ac:picMk id="4" creationId="{B28A3CD6-EE04-F176-B779-FD5DE2DC9A8E}"/>
          </ac:picMkLst>
        </pc:picChg>
      </pc:sldChg>
      <pc:sldChg chg="addSp delSp modSp mod">
        <pc:chgData name="Richard Pascoe" userId="cb3f1885-82ff-4b14-9369-aacd3abd5221" providerId="ADAL" clId="{EC7CCA05-6987-47C9-BB41-6F103C5D2C67}" dt="2023-09-25T18:28:17.351" v="21" actId="20577"/>
        <pc:sldMkLst>
          <pc:docMk/>
          <pc:sldMk cId="3467809496" sldId="271"/>
        </pc:sldMkLst>
        <pc:spChg chg="mod">
          <ac:chgData name="Richard Pascoe" userId="cb3f1885-82ff-4b14-9369-aacd3abd5221" providerId="ADAL" clId="{EC7CCA05-6987-47C9-BB41-6F103C5D2C67}" dt="2023-09-25T18:28:17.351" v="21" actId="20577"/>
          <ac:spMkLst>
            <pc:docMk/>
            <pc:sldMk cId="3467809496" sldId="271"/>
            <ac:spMk id="2" creationId="{44FDFA15-AA64-34A2-1A96-BB968019FE60}"/>
          </ac:spMkLst>
        </pc:spChg>
        <pc:picChg chg="add mod">
          <ac:chgData name="Richard Pascoe" userId="cb3f1885-82ff-4b14-9369-aacd3abd5221" providerId="ADAL" clId="{EC7CCA05-6987-47C9-BB41-6F103C5D2C67}" dt="2023-09-25T18:28:14.857" v="20"/>
          <ac:picMkLst>
            <pc:docMk/>
            <pc:sldMk cId="3467809496" sldId="271"/>
            <ac:picMk id="3" creationId="{EF9DC5AB-73F7-F348-B61D-AE596746E6D2}"/>
          </ac:picMkLst>
        </pc:picChg>
        <pc:picChg chg="del">
          <ac:chgData name="Richard Pascoe" userId="cb3f1885-82ff-4b14-9369-aacd3abd5221" providerId="ADAL" clId="{EC7CCA05-6987-47C9-BB41-6F103C5D2C67}" dt="2023-09-25T18:28:14.666" v="19" actId="478"/>
          <ac:picMkLst>
            <pc:docMk/>
            <pc:sldMk cId="3467809496" sldId="271"/>
            <ac:picMk id="4" creationId="{B28A3CD6-EE04-F176-B779-FD5DE2DC9A8E}"/>
          </ac:picMkLst>
        </pc:picChg>
      </pc:sldChg>
      <pc:sldChg chg="del">
        <pc:chgData name="Richard Pascoe" userId="cb3f1885-82ff-4b14-9369-aacd3abd5221" providerId="ADAL" clId="{EC7CCA05-6987-47C9-BB41-6F103C5D2C67}" dt="2023-09-25T18:28:19.866" v="22" actId="47"/>
        <pc:sldMkLst>
          <pc:docMk/>
          <pc:sldMk cId="1589031074" sldId="272"/>
        </pc:sldMkLst>
      </pc:sldChg>
    </pc:docChg>
  </pc:docChgLst>
  <pc:docChgLst>
    <pc:chgData name="Richard Pascoe" userId="cb3f1885-82ff-4b14-9369-aacd3abd5221" providerId="ADAL" clId="{20401688-CF11-4835-BE55-3F2E181C14AB}"/>
    <pc:docChg chg="undo custSel addSld delSld modSld modSection">
      <pc:chgData name="Richard Pascoe" userId="cb3f1885-82ff-4b14-9369-aacd3abd5221" providerId="ADAL" clId="{20401688-CF11-4835-BE55-3F2E181C14AB}" dt="2024-02-26T17:42:00.613" v="81" actId="14826"/>
      <pc:docMkLst>
        <pc:docMk/>
      </pc:docMkLst>
      <pc:sldChg chg="del">
        <pc:chgData name="Richard Pascoe" userId="cb3f1885-82ff-4b14-9369-aacd3abd5221" providerId="ADAL" clId="{20401688-CF11-4835-BE55-3F2E181C14AB}" dt="2024-02-26T17:38:54.643" v="45" actId="47"/>
        <pc:sldMkLst>
          <pc:docMk/>
          <pc:sldMk cId="2307001592" sldId="256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3427486734" sldId="257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3107938373" sldId="258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2094189841" sldId="259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1107433159" sldId="260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3209989060" sldId="261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970247274" sldId="262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1692449490" sldId="263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2383678656" sldId="264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3759433270" sldId="265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458326320" sldId="266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4246260632" sldId="267"/>
        </pc:sldMkLst>
      </pc:sldChg>
      <pc:sldChg chg="del">
        <pc:chgData name="Richard Pascoe" userId="cb3f1885-82ff-4b14-9369-aacd3abd5221" providerId="ADAL" clId="{20401688-CF11-4835-BE55-3F2E181C14AB}" dt="2024-02-26T17:40:25.991" v="75" actId="47"/>
        <pc:sldMkLst>
          <pc:docMk/>
          <pc:sldMk cId="3093013657" sldId="268"/>
        </pc:sldMkLst>
      </pc:sldChg>
      <pc:sldChg chg="delSp modSp mod">
        <pc:chgData name="Richard Pascoe" userId="cb3f1885-82ff-4b14-9369-aacd3abd5221" providerId="ADAL" clId="{20401688-CF11-4835-BE55-3F2E181C14AB}" dt="2024-02-26T17:38:51.621" v="44" actId="20577"/>
        <pc:sldMkLst>
          <pc:docMk/>
          <pc:sldMk cId="2041438930" sldId="269"/>
        </pc:sldMkLst>
        <pc:spChg chg="mod">
          <ac:chgData name="Richard Pascoe" userId="cb3f1885-82ff-4b14-9369-aacd3abd5221" providerId="ADAL" clId="{20401688-CF11-4835-BE55-3F2E181C14AB}" dt="2024-02-26T17:38:51.621" v="44" actId="20577"/>
          <ac:spMkLst>
            <pc:docMk/>
            <pc:sldMk cId="2041438930" sldId="269"/>
            <ac:spMk id="4" creationId="{5D750A38-DE13-F326-C4D1-B7F15A4D0D70}"/>
          </ac:spMkLst>
        </pc:spChg>
        <pc:spChg chg="del">
          <ac:chgData name="Richard Pascoe" userId="cb3f1885-82ff-4b14-9369-aacd3abd5221" providerId="ADAL" clId="{20401688-CF11-4835-BE55-3F2E181C14AB}" dt="2023-11-26T09:33:21.717" v="1" actId="478"/>
          <ac:spMkLst>
            <pc:docMk/>
            <pc:sldMk cId="2041438930" sldId="269"/>
            <ac:spMk id="6" creationId="{8507235C-B89E-2B24-B9EE-C205CA32C045}"/>
          </ac:spMkLst>
        </pc:spChg>
        <pc:picChg chg="mod">
          <ac:chgData name="Richard Pascoe" userId="cb3f1885-82ff-4b14-9369-aacd3abd5221" providerId="ADAL" clId="{20401688-CF11-4835-BE55-3F2E181C14AB}" dt="2023-11-26T09:33:39.257" v="16" actId="1035"/>
          <ac:picMkLst>
            <pc:docMk/>
            <pc:sldMk cId="2041438930" sldId="269"/>
            <ac:picMk id="5" creationId="{9297543C-3F6B-90D7-3185-008BB1E96F0C}"/>
          </ac:picMkLst>
        </pc:picChg>
      </pc:sldChg>
      <pc:sldChg chg="modSp del mod setBg">
        <pc:chgData name="Richard Pascoe" userId="cb3f1885-82ff-4b14-9369-aacd3abd5221" providerId="ADAL" clId="{20401688-CF11-4835-BE55-3F2E181C14AB}" dt="2024-02-26T17:40:11.512" v="74" actId="47"/>
        <pc:sldMkLst>
          <pc:docMk/>
          <pc:sldMk cId="3391506839" sldId="270"/>
        </pc:sldMkLst>
        <pc:picChg chg="mod">
          <ac:chgData name="Richard Pascoe" userId="cb3f1885-82ff-4b14-9369-aacd3abd5221" providerId="ADAL" clId="{20401688-CF11-4835-BE55-3F2E181C14AB}" dt="2023-11-26T09:34:00.839" v="30" actId="1035"/>
          <ac:picMkLst>
            <pc:docMk/>
            <pc:sldMk cId="3391506839" sldId="270"/>
            <ac:picMk id="3" creationId="{BAA337F2-0C5F-5B1F-0A37-4F50C174B99A}"/>
          </ac:picMkLst>
        </pc:picChg>
      </pc:sldChg>
      <pc:sldChg chg="addSp delSp modSp del mod setBg">
        <pc:chgData name="Richard Pascoe" userId="cb3f1885-82ff-4b14-9369-aacd3abd5221" providerId="ADAL" clId="{20401688-CF11-4835-BE55-3F2E181C14AB}" dt="2024-02-26T17:40:11.512" v="74" actId="47"/>
        <pc:sldMkLst>
          <pc:docMk/>
          <pc:sldMk cId="3467809496" sldId="271"/>
        </pc:sldMkLst>
        <pc:picChg chg="del">
          <ac:chgData name="Richard Pascoe" userId="cb3f1885-82ff-4b14-9369-aacd3abd5221" providerId="ADAL" clId="{20401688-CF11-4835-BE55-3F2E181C14AB}" dt="2023-11-26T09:34:04.216" v="31" actId="478"/>
          <ac:picMkLst>
            <pc:docMk/>
            <pc:sldMk cId="3467809496" sldId="271"/>
            <ac:picMk id="3" creationId="{EF9DC5AB-73F7-F348-B61D-AE596746E6D2}"/>
          </ac:picMkLst>
        </pc:picChg>
        <pc:picChg chg="add mod">
          <ac:chgData name="Richard Pascoe" userId="cb3f1885-82ff-4b14-9369-aacd3abd5221" providerId="ADAL" clId="{20401688-CF11-4835-BE55-3F2E181C14AB}" dt="2023-11-26T09:34:04.654" v="32"/>
          <ac:picMkLst>
            <pc:docMk/>
            <pc:sldMk cId="3467809496" sldId="271"/>
            <ac:picMk id="4" creationId="{3CDF17E4-B694-B3CC-2326-C114D5DDB9F6}"/>
          </ac:picMkLst>
        </pc:picChg>
      </pc:sldChg>
      <pc:sldChg chg="modSp add mod setBg">
        <pc:chgData name="Richard Pascoe" userId="cb3f1885-82ff-4b14-9369-aacd3abd5221" providerId="ADAL" clId="{20401688-CF11-4835-BE55-3F2E181C14AB}" dt="2024-02-26T17:38:20.961" v="40" actId="1076"/>
        <pc:sldMkLst>
          <pc:docMk/>
          <pc:sldMk cId="1250009995" sldId="272"/>
        </pc:sldMkLst>
        <pc:spChg chg="mod">
          <ac:chgData name="Richard Pascoe" userId="cb3f1885-82ff-4b14-9369-aacd3abd5221" providerId="ADAL" clId="{20401688-CF11-4835-BE55-3F2E181C14AB}" dt="2024-02-26T17:37:56.495" v="37" actId="20577"/>
          <ac:spMkLst>
            <pc:docMk/>
            <pc:sldMk cId="1250009995" sldId="272"/>
            <ac:spMk id="18" creationId="{5D5A0282-4E26-7777-8C40-9BB04BAE4AED}"/>
          </ac:spMkLst>
        </pc:spChg>
        <pc:picChg chg="mod">
          <ac:chgData name="Richard Pascoe" userId="cb3f1885-82ff-4b14-9369-aacd3abd5221" providerId="ADAL" clId="{20401688-CF11-4835-BE55-3F2E181C14AB}" dt="2024-02-26T17:38:20.961" v="40" actId="1076"/>
          <ac:picMkLst>
            <pc:docMk/>
            <pc:sldMk cId="1250009995" sldId="272"/>
            <ac:picMk id="3" creationId="{B426C7CB-AAC6-A6EB-47BB-8B6CABDA64AF}"/>
          </ac:picMkLst>
        </pc:picChg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851963512" sldId="273"/>
        </pc:sldMkLst>
      </pc:sldChg>
      <pc:sldChg chg="add del setBg">
        <pc:chgData name="Richard Pascoe" userId="cb3f1885-82ff-4b14-9369-aacd3abd5221" providerId="ADAL" clId="{20401688-CF11-4835-BE55-3F2E181C14AB}" dt="2024-02-26T17:39:28.272" v="49" actId="47"/>
        <pc:sldMkLst>
          <pc:docMk/>
          <pc:sldMk cId="3315409521" sldId="273"/>
        </pc:sldMkLst>
      </pc:sldChg>
      <pc:sldChg chg="modSp add mod setBg">
        <pc:chgData name="Richard Pascoe" userId="cb3f1885-82ff-4b14-9369-aacd3abd5221" providerId="ADAL" clId="{20401688-CF11-4835-BE55-3F2E181C14AB}" dt="2024-02-26T17:42:00.613" v="81" actId="14826"/>
        <pc:sldMkLst>
          <pc:docMk/>
          <pc:sldMk cId="1673127567" sldId="274"/>
        </pc:sldMkLst>
        <pc:spChg chg="mod">
          <ac:chgData name="Richard Pascoe" userId="cb3f1885-82ff-4b14-9369-aacd3abd5221" providerId="ADAL" clId="{20401688-CF11-4835-BE55-3F2E181C14AB}" dt="2024-02-26T17:41:24.349" v="77" actId="20577"/>
          <ac:spMkLst>
            <pc:docMk/>
            <pc:sldMk cId="1673127567" sldId="274"/>
            <ac:spMk id="2" creationId="{44FDFA15-AA64-34A2-1A96-BB968019FE60}"/>
          </ac:spMkLst>
        </pc:spChg>
        <pc:picChg chg="mod">
          <ac:chgData name="Richard Pascoe" userId="cb3f1885-82ff-4b14-9369-aacd3abd5221" providerId="ADAL" clId="{20401688-CF11-4835-BE55-3F2E181C14AB}" dt="2024-02-26T17:42:00.613" v="81" actId="14826"/>
          <ac:picMkLst>
            <pc:docMk/>
            <pc:sldMk cId="1673127567" sldId="274"/>
            <ac:picMk id="4" creationId="{6946B0B6-2687-FEF7-DD30-51D74841AC7E}"/>
          </ac:picMkLst>
        </pc:picChg>
      </pc:sldChg>
      <pc:sldChg chg="modSp add mod setBg">
        <pc:chgData name="Richard Pascoe" userId="cb3f1885-82ff-4b14-9369-aacd3abd5221" providerId="ADAL" clId="{20401688-CF11-4835-BE55-3F2E181C14AB}" dt="2024-02-26T17:41:35.316" v="80" actId="14826"/>
        <pc:sldMkLst>
          <pc:docMk/>
          <pc:sldMk cId="1273314885" sldId="275"/>
        </pc:sldMkLst>
        <pc:spChg chg="mod">
          <ac:chgData name="Richard Pascoe" userId="cb3f1885-82ff-4b14-9369-aacd3abd5221" providerId="ADAL" clId="{20401688-CF11-4835-BE55-3F2E181C14AB}" dt="2024-02-26T17:40:05.363" v="71" actId="20577"/>
          <ac:spMkLst>
            <pc:docMk/>
            <pc:sldMk cId="1273314885" sldId="275"/>
            <ac:spMk id="2" creationId="{C23967C4-D162-81A8-2BE4-1F5A433B2009}"/>
          </ac:spMkLst>
        </pc:spChg>
        <pc:picChg chg="mod">
          <ac:chgData name="Richard Pascoe" userId="cb3f1885-82ff-4b14-9369-aacd3abd5221" providerId="ADAL" clId="{20401688-CF11-4835-BE55-3F2E181C14AB}" dt="2024-02-26T17:41:35.316" v="80" actId="14826"/>
          <ac:picMkLst>
            <pc:docMk/>
            <pc:sldMk cId="1273314885" sldId="275"/>
            <ac:picMk id="4" creationId="{F69EBC9D-5D9C-1F0B-8B81-FEB254E170F4}"/>
          </ac:picMkLst>
        </pc:picChg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1758031711" sldId="276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3712865146" sldId="277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2556837496" sldId="278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1687986001" sldId="279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362038878" sldId="280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268576930" sldId="281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52549338" sldId="282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914942023" sldId="283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4144903598" sldId="284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4170367137" sldId="285"/>
        </pc:sldMkLst>
      </pc:sldChg>
      <pc:sldChg chg="add">
        <pc:chgData name="Richard Pascoe" userId="cb3f1885-82ff-4b14-9369-aacd3abd5221" providerId="ADAL" clId="{20401688-CF11-4835-BE55-3F2E181C14AB}" dt="2024-02-26T17:40:28.430" v="76"/>
        <pc:sldMkLst>
          <pc:docMk/>
          <pc:sldMk cId="1575161853" sldId="286"/>
        </pc:sldMkLst>
      </pc:sldChg>
      <pc:sldMasterChg chg="delSldLayout">
        <pc:chgData name="Richard Pascoe" userId="cb3f1885-82ff-4b14-9369-aacd3abd5221" providerId="ADAL" clId="{20401688-CF11-4835-BE55-3F2E181C14AB}" dt="2024-02-26T17:40:25.991" v="75" actId="47"/>
        <pc:sldMasterMkLst>
          <pc:docMk/>
          <pc:sldMasterMk cId="2455283122" sldId="2147483698"/>
        </pc:sldMasterMkLst>
        <pc:sldLayoutChg chg="del">
          <pc:chgData name="Richard Pascoe" userId="cb3f1885-82ff-4b14-9369-aacd3abd5221" providerId="ADAL" clId="{20401688-CF11-4835-BE55-3F2E181C14AB}" dt="2024-02-26T17:40:25.991" v="75" actId="47"/>
          <pc:sldLayoutMkLst>
            <pc:docMk/>
            <pc:sldMasterMk cId="2455283122" sldId="2147483698"/>
            <pc:sldLayoutMk cId="203423415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C7A-1142-FEFA-F847-C7BB5AFB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8C81F-0BD3-31CE-08B5-E31000B7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B6B-2D1B-F72E-326A-59203840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2E37-14AA-74F3-8FE1-E7CC943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3CF5-98AE-F494-42F7-814F50CD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9EC8-965F-4135-F236-1007FA96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BE6C3-374E-B0ED-B8C5-38F6BB812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C6FE-0960-2E44-471C-C4DC481B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F93F-03E4-93A9-0F2C-838D8D6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3D6A-2489-847D-31B8-C7232CCA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0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D7D5B-2343-B0E3-9B35-633BD324E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F8F67-34B1-DC92-1A6C-826870B6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9F35-4555-3C3C-BF6B-0A4AB56E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D3B0-0A16-7BB5-DF13-088E1B34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2AA6-499E-D1B7-5819-D78DF8F2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7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2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D637-0E21-683A-D4A1-FCF30C15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2C22-A661-EFEB-40A0-4E93767E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29A4-FBD3-7FC5-96E2-C3B8173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934A-9AD1-66A1-C7CF-2BBAD1CE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9DE3-D111-567B-3F6F-BFB77C7F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15B9-45B4-739B-250C-0DE9125D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CD0F-BC9E-7460-C026-C19115B7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1CD5-9866-6158-1D91-BD02D87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1BD-A83B-FABE-68E3-5F48B929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8DD-B87F-4670-4249-E40034C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5A09-A6EB-9217-D7D9-12016725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2DA5-6DBA-EA60-A30A-118F76D4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B8BD-EEA5-B1FE-38C6-4512F0AC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1695-62D0-1FE6-0D9A-9423B88F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8461-1C21-C5E2-37D0-ACDC9C05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1147A-2F7A-955F-9466-7E88F9E3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3FE3-1B97-78FF-28C0-24E7DB6B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45B5-9752-43B2-AA9B-028B7524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7988E-24FE-8534-1137-120F03E3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5B3C4-6901-2FAE-7C1E-0602E240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7592-EB87-53A6-1E77-E58F71DDE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1D5C-2EFF-77C0-C7D9-803A87E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FD672-CA9F-AF04-3A1C-C7E61CB1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F826-52A6-BC43-67F5-34053A99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7B47-59E9-C56D-7033-7D7355D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97523-0F8E-AC04-ED73-02524204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575D-D3C7-DBC8-3C0E-6C17F836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4B95-6379-EDED-8EC6-505DE1E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B1581-10C6-6E8F-A46B-8B50690D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352F7-6001-EF56-B270-AD110404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A787D-C09B-9D0E-40B8-E648B999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B5EF-F7FC-D171-0C0B-255E33F5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E3DA-1F97-32B5-6107-59E48148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CEFC-C9CB-F7C9-453B-0A40AF88C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A077-E045-1DE2-1C49-99B63BB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6041C-5540-6B1B-E3D5-F4D2A874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1D3B-76A5-B7BE-D05A-B811090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810-949C-CD80-6E9D-C7AFB9EE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224C3-E13B-A42D-EAA5-9BDAC77A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5809F-D791-A885-82B5-1FCD30D3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A01A-4ECF-79EC-0C93-0F1D807C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4A15-5D48-39DA-21DD-19E24A5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6D5B-2E33-27AD-DC1E-C09CC5B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78BBC-11AF-92F2-6831-CF7F4AFD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FF32F-B425-2EA1-D477-6F847A49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2DF2-C81D-089C-5BAD-2214D42DF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62F4-67B9-F107-7414-7A6B6409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0041-2862-058B-6661-0A1F80B5E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B81C8F-45B6-C904-B34B-C5A88C9A80B9}"/>
              </a:ext>
            </a:extLst>
          </p:cNvPr>
          <p:cNvSpPr/>
          <p:nvPr/>
        </p:nvSpPr>
        <p:spPr>
          <a:xfrm>
            <a:off x="0" y="385216"/>
            <a:ext cx="9144000" cy="35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42D0-CDA5-CBFF-4521-AC8186716975}"/>
              </a:ext>
            </a:extLst>
          </p:cNvPr>
          <p:cNvSpPr/>
          <p:nvPr/>
        </p:nvSpPr>
        <p:spPr>
          <a:xfrm>
            <a:off x="0" y="452716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63AB0976-5D7F-DDCE-9572-F1BA7D0C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644" r="646"/>
          <a:stretch/>
        </p:blipFill>
        <p:spPr bwMode="auto">
          <a:xfrm>
            <a:off x="129396" y="454735"/>
            <a:ext cx="5038992" cy="342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3BEB1-276D-4012-B05E-0E5221E6864C}"/>
              </a:ext>
            </a:extLst>
          </p:cNvPr>
          <p:cNvSpPr/>
          <p:nvPr/>
        </p:nvSpPr>
        <p:spPr>
          <a:xfrm rot="18900000">
            <a:off x="6230488" y="1083550"/>
            <a:ext cx="2250408" cy="2250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23BD1-DBE2-ECF9-8C64-2CF8DC2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39" y="931693"/>
            <a:ext cx="2424700" cy="2405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26AB5-DC62-9B80-E36D-32FE2B5E614E}"/>
              </a:ext>
            </a:extLst>
          </p:cNvPr>
          <p:cNvSpPr/>
          <p:nvPr/>
        </p:nvSpPr>
        <p:spPr>
          <a:xfrm>
            <a:off x="0" y="4389746"/>
            <a:ext cx="9144000" cy="1807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5A12E-3BC6-059A-CD45-4131DA7587DE}"/>
              </a:ext>
            </a:extLst>
          </p:cNvPr>
          <p:cNvSpPr/>
          <p:nvPr/>
        </p:nvSpPr>
        <p:spPr>
          <a:xfrm>
            <a:off x="0" y="4464475"/>
            <a:ext cx="9144000" cy="16578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A0282-4E26-7777-8C40-9BB04BAE4AED}"/>
              </a:ext>
            </a:extLst>
          </p:cNvPr>
          <p:cNvSpPr txBox="1"/>
          <p:nvPr/>
        </p:nvSpPr>
        <p:spPr>
          <a:xfrm>
            <a:off x="1151124" y="4693214"/>
            <a:ext cx="379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6C7CB-AAC6-A6EB-47BB-8B6CABDA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175" y="4478140"/>
            <a:ext cx="1630476" cy="16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F2EE0-175E-8167-FCF2-9DDFF30EF04B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Summer Olympics = Volleyball Star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Hugh Jumps (volleyball superstar) is lead endorser for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all communications over Summer Olympics.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Summer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F0939A-5B8F-D051-EFEA-85E2A9B3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32" y="1071337"/>
            <a:ext cx="2992230" cy="3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6DDE34-47A6-5AEA-9787-9C5A62D0B9F4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Winter Campaign = Santa + Elf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Fun campaign will bring Santa and Elf characters together to drive awareness of variants Spiral and Thicket.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Winter, post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B57C11-CF20-ED9A-181E-CA247CC4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88" y="1344589"/>
            <a:ext cx="3924298" cy="32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88441A-7FF9-EC0D-3E3A-D14FEC39B428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 million sales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[+$25 million]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Target is $40 million sales of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first 12 months.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Expect $25 million to be new sales (increasing category value).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year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C077DC-13AB-023F-1DE2-039E32C9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7" r="17627"/>
          <a:stretch/>
        </p:blipFill>
        <p:spPr bwMode="auto">
          <a:xfrm>
            <a:off x="5347824" y="976786"/>
            <a:ext cx="2847269" cy="414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90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0CD35-ABF3-7FB5-6075-E4131D9261D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Category Sales Trending Down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Sales of Hair Care products have fallen 10% from last 3 years ago.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Year -3  = - 2%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 -2 = - 3%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Last Year = - 5%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National sales, last 3-years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78B3F-9596-77F1-CA9E-2D7A8CE2B4E0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Recommended Price = $6.00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great for the consumer.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margin enhancing for the trade.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05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$6.00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(RRP)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29C5CD-53F5-FD32-C910-C04E2460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88" y="1071337"/>
            <a:ext cx="1360190" cy="2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7C405-7E13-C550-371C-BC1A6CC8E439}"/>
              </a:ext>
            </a:extLst>
          </p:cNvPr>
          <p:cNvSpPr/>
          <p:nvPr/>
        </p:nvSpPr>
        <p:spPr>
          <a:xfrm>
            <a:off x="552451" y="943429"/>
            <a:ext cx="3874406" cy="1451428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Variants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‘Thicket’  for fulsome shape;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‘Wedge’ for strong angles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‘Spiral’ for all curves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9AB12F-F512-56DF-541F-8AA4D0AC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33" y="2347696"/>
            <a:ext cx="4067316" cy="1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FABAB8-ECDA-F1AE-234B-3B849EC0825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1/3rd Off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 Promotion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In-store promotions across the trade.  $4.00 promotion price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(vs RRP of $6.00)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Month 2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2-5FB4-078B-2B58-5EFEA87E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25" y="1071336"/>
            <a:ext cx="2101370" cy="3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25B996-AC89-BD2E-7FD6-5A7D2DD18A41}"/>
              </a:ext>
            </a:extLst>
          </p:cNvPr>
          <p:cNvSpPr/>
          <p:nvPr/>
        </p:nvSpPr>
        <p:spPr>
          <a:xfrm>
            <a:off x="0" y="629728"/>
            <a:ext cx="9144000" cy="2199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50A38-DE13-F326-C4D1-B7F15A4D0D70}"/>
              </a:ext>
            </a:extLst>
          </p:cNvPr>
          <p:cNvSpPr txBox="1"/>
          <p:nvPr/>
        </p:nvSpPr>
        <p:spPr>
          <a:xfrm>
            <a:off x="1686464" y="3243707"/>
            <a:ext cx="5771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the information (slides 5-16) within </a:t>
            </a:r>
            <a:r>
              <a:rPr lang="en-GB" sz="2400" b="1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24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primary groups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do </a:t>
            </a:r>
            <a:r>
              <a:rPr lang="en-GB" sz="2400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need to include all 12 content slides, BUT aim to include at least 4 in each group.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each group (initially slides 3&amp;4).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7543C-3F6B-90D7-3185-008BB1E9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0238" y="753452"/>
            <a:ext cx="1863524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DFA15-AA64-34A2-1A96-BB968019FE60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Name of group 1/2:</a:t>
            </a: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dirty="0">
                <a:solidFill>
                  <a:schemeClr val="bg2"/>
                </a:solidFill>
                <a:latin typeface="Century Gothic" panose="020B0502020202020204" pitchFamily="34" charset="0"/>
              </a:rPr>
              <a:t>????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BE19A-732E-0036-2810-E4F8F97AD80A}"/>
              </a:ext>
            </a:extLst>
          </p:cNvPr>
          <p:cNvSpPr/>
          <p:nvPr/>
        </p:nvSpPr>
        <p:spPr>
          <a:xfrm>
            <a:off x="3630967" y="284085"/>
            <a:ext cx="1873188" cy="18820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6B0B6-2687-FEF7-DD30-51D74841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280" y="279469"/>
            <a:ext cx="1869440" cy="186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E1D8D-F92F-3A8F-968E-AC1BD980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967C4-D162-81A8-2BE4-1F5A433B2009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Name of group 2/2:</a:t>
            </a: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dirty="0">
                <a:solidFill>
                  <a:schemeClr val="bg2"/>
                </a:solidFill>
                <a:latin typeface="Century Gothic" panose="020B0502020202020204" pitchFamily="34" charset="0"/>
              </a:rPr>
              <a:t>????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24654-6921-AF4F-7A7C-7BF8C315E22A}"/>
              </a:ext>
            </a:extLst>
          </p:cNvPr>
          <p:cNvSpPr/>
          <p:nvPr/>
        </p:nvSpPr>
        <p:spPr>
          <a:xfrm>
            <a:off x="3630967" y="284085"/>
            <a:ext cx="1873188" cy="18820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BC9D-5D9C-1F0B-8B81-FEB254E1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280" y="279469"/>
            <a:ext cx="1869440" cy="186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31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A71C59-B077-B35F-EAC7-2AA91281339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 Control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Varying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 specifics enable control of beard hair strands to unparalleled level.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Instant sculpture to desired shape.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1 year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CD9C4E-7AF6-ED73-6915-D3F8B27E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02" y="1104900"/>
            <a:ext cx="239129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AAAD0-043C-6C25-CD29-9B29E811152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½ of Men Crave Control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Consumer research shows that 52% of men (with beards) say they wish they could get the beard shape they want every time.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18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3F7A97-2DFD-F00F-0A87-EE1BDDBD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87"/>
          <a:stretch/>
        </p:blipFill>
        <p:spPr bwMode="auto">
          <a:xfrm>
            <a:off x="4972410" y="777348"/>
            <a:ext cx="3792028" cy="3785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98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4B4BD8-BDF7-4675-2622-E17CEA4A1207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Thicker Beards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acids lead to thicker hair - both in terms of concentration of active follicles (+26%) and hair thickness (+31%)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</a:t>
                      </a:r>
                      <a:endParaRPr lang="en-GB" sz="6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2 years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76F898-78E1-A8E2-8B7E-C9686B66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8" y="3257550"/>
            <a:ext cx="1318123" cy="208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2A680-2376-CD8B-D046-13482F61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48" y="381000"/>
            <a:ext cx="1262676" cy="1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2FE665-8E92-0C57-C1A7-E74C0642D36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in 5 Men Yearn for Thicker Beards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21 % of men confirm that they cannot grow a full beard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(and are sad about this).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undertaken 6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4D7A7A-F2A3-E293-64A1-DEDE14C8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34" r="16261"/>
          <a:stretch/>
        </p:blipFill>
        <p:spPr bwMode="auto">
          <a:xfrm>
            <a:off x="5037828" y="1203929"/>
            <a:ext cx="3229352" cy="3847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8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DDC0D-56A7-56F2-88BF-52AFFC3E404D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 million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 Ad Spend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Great copy delivered through omni-channel advertising plan. 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will  be seen everywhere.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For first 6 months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908648-8491-2130-DAD2-8EEB81AC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1" y="10858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_2022">
      <a:dk1>
        <a:srgbClr val="878787"/>
      </a:dk1>
      <a:lt1>
        <a:srgbClr val="DCDCDC"/>
      </a:lt1>
      <a:dk2>
        <a:srgbClr val="323232"/>
      </a:dk2>
      <a:lt2>
        <a:srgbClr val="FFFFFF"/>
      </a:lt2>
      <a:accent1>
        <a:srgbClr val="D42222"/>
      </a:accent1>
      <a:accent2>
        <a:srgbClr val="FF7901"/>
      </a:accent2>
      <a:accent3>
        <a:srgbClr val="3AA8D9"/>
      </a:accent3>
      <a:accent4>
        <a:srgbClr val="30C233"/>
      </a:accent4>
      <a:accent5>
        <a:srgbClr val="B25ACE"/>
      </a:accent5>
      <a:accent6>
        <a:srgbClr val="FFFF81"/>
      </a:accent6>
      <a:hlink>
        <a:srgbClr val="0000FF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8" ma:contentTypeDescription="Create a new document." ma:contentTypeScope="" ma:versionID="3816842ccca398d7a762e77ad8b48e13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bd40553b9a9133c75baace6230db11b0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D3973-1A06-4DAB-9C0B-4C1072335D6E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customXml/itemProps2.xml><?xml version="1.0" encoding="utf-8"?>
<ds:datastoreItem xmlns:ds="http://schemas.openxmlformats.org/officeDocument/2006/customXml" ds:itemID="{D5309868-C8FE-4C49-9CA4-E1AEAE8C3D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969D7-5577-48D7-BBAC-D45B1505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Georgia</vt:lpstr>
      <vt:lpstr>Rockwell Nova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Pascoe</dc:creator>
  <cp:lastModifiedBy>Richard Pascoe</cp:lastModifiedBy>
  <cp:revision>3</cp:revision>
  <dcterms:created xsi:type="dcterms:W3CDTF">2023-09-25T11:39:00Z</dcterms:created>
  <dcterms:modified xsi:type="dcterms:W3CDTF">2024-02-26T17:42:09Z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0x010100B517366B17B2294FADFC96244C123D0B</vt:lpwstr>
  </property>
  <property fmtid="{D5CDD505-2E9C-101B-9397-08002B2CF9AE}" pid="3" name="MediaServiceImageTags">
    <vt:lpwstr/>
  </property>
</Properties>
</file>