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72" r:id="rId5"/>
    <p:sldId id="269" r:id="rId6"/>
    <p:sldId id="270" r:id="rId7"/>
    <p:sldId id="271" r:id="rId8"/>
    <p:sldId id="276" r:id="rId9"/>
    <p:sldId id="279" r:id="rId10"/>
    <p:sldId id="277" r:id="rId11"/>
    <p:sldId id="278" r:id="rId12"/>
    <p:sldId id="282" r:id="rId13"/>
    <p:sldId id="283" r:id="rId14"/>
    <p:sldId id="274" r:id="rId15"/>
    <p:sldId id="284" r:id="rId16"/>
    <p:sldId id="275" r:id="rId17"/>
    <p:sldId id="280" r:id="rId18"/>
    <p:sldId id="285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3147D1B-5749-45B2-B2BD-98D67F77ECA0}">
          <p14:sldIdLst>
            <p14:sldId id="272"/>
            <p14:sldId id="269"/>
          </p14:sldIdLst>
        </p14:section>
        <p14:section name="Put your chosen content cards here." id="{BD2CD786-F1B1-40AC-AD91-41F28BCD6546}">
          <p14:sldIdLst>
            <p14:sldId id="270"/>
            <p14:sldId id="271"/>
          </p14:sldIdLst>
        </p14:section>
        <p14:section name="BEARDY Cards (to choose from and move into section above)" id="{F214D74D-17D2-4965-B3D4-11D5BFA6403A}">
          <p14:sldIdLst>
            <p14:sldId id="276"/>
            <p14:sldId id="279"/>
            <p14:sldId id="277"/>
            <p14:sldId id="278"/>
            <p14:sldId id="282"/>
            <p14:sldId id="283"/>
            <p14:sldId id="274"/>
            <p14:sldId id="284"/>
            <p14:sldId id="275"/>
            <p14:sldId id="280"/>
            <p14:sldId id="285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90D"/>
    <a:srgbClr val="A06D13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DE880-D82D-458C-A62E-29F989C36F2A}" v="14" dt="2024-02-26T17:51:31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ascoe" userId="cb3f1885-82ff-4b14-9369-aacd3abd5221" providerId="ADAL" clId="{48BDE880-D82D-458C-A62E-29F989C36F2A}"/>
    <pc:docChg chg="undo custSel addSld delSld modSld modSection">
      <pc:chgData name="Richard Pascoe" userId="cb3f1885-82ff-4b14-9369-aacd3abd5221" providerId="ADAL" clId="{48BDE880-D82D-458C-A62E-29F989C36F2A}" dt="2024-02-26T17:51:31.141" v="233" actId="14826"/>
      <pc:docMkLst>
        <pc:docMk/>
      </pc:docMkLst>
      <pc:sldChg chg="del">
        <pc:chgData name="Richard Pascoe" userId="cb3f1885-82ff-4b14-9369-aacd3abd5221" providerId="ADAL" clId="{48BDE880-D82D-458C-A62E-29F989C36F2A}" dt="2024-02-26T17:51:09.869" v="223" actId="47"/>
        <pc:sldMkLst>
          <pc:docMk/>
          <pc:sldMk cId="2307001592" sldId="256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3427486734" sldId="257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3107938373" sldId="258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2094189841" sldId="259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1107433159" sldId="260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3209989060" sldId="261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970247274" sldId="262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1692449490" sldId="263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2383678656" sldId="264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3759433270" sldId="265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458326320" sldId="266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4246260632" sldId="267"/>
        </pc:sldMkLst>
      </pc:sldChg>
      <pc:sldChg chg="del">
        <pc:chgData name="Richard Pascoe" userId="cb3f1885-82ff-4b14-9369-aacd3abd5221" providerId="ADAL" clId="{48BDE880-D82D-458C-A62E-29F989C36F2A}" dt="2024-02-26T17:50:28.006" v="204" actId="47"/>
        <pc:sldMkLst>
          <pc:docMk/>
          <pc:sldMk cId="3093013657" sldId="268"/>
        </pc:sldMkLst>
      </pc:sldChg>
      <pc:sldChg chg="addSp delSp modSp mod">
        <pc:chgData name="Richard Pascoe" userId="cb3f1885-82ff-4b14-9369-aacd3abd5221" providerId="ADAL" clId="{48BDE880-D82D-458C-A62E-29F989C36F2A}" dt="2023-11-26T09:26:09.257" v="202" actId="478"/>
        <pc:sldMkLst>
          <pc:docMk/>
          <pc:sldMk cId="2041438930" sldId="269"/>
        </pc:sldMkLst>
        <pc:spChg chg="mod">
          <ac:chgData name="Richard Pascoe" userId="cb3f1885-82ff-4b14-9369-aacd3abd5221" providerId="ADAL" clId="{48BDE880-D82D-458C-A62E-29F989C36F2A}" dt="2023-09-25T18:25:36.467" v="199" actId="6549"/>
          <ac:spMkLst>
            <pc:docMk/>
            <pc:sldMk cId="2041438930" sldId="269"/>
            <ac:spMk id="4" creationId="{5D750A38-DE13-F326-C4D1-B7F15A4D0D70}"/>
          </ac:spMkLst>
        </pc:spChg>
        <pc:spChg chg="del">
          <ac:chgData name="Richard Pascoe" userId="cb3f1885-82ff-4b14-9369-aacd3abd5221" providerId="ADAL" clId="{48BDE880-D82D-458C-A62E-29F989C36F2A}" dt="2023-11-26T09:26:09.257" v="202" actId="478"/>
          <ac:spMkLst>
            <pc:docMk/>
            <pc:sldMk cId="2041438930" sldId="269"/>
            <ac:spMk id="6" creationId="{8507235C-B89E-2B24-B9EE-C205CA32C045}"/>
          </ac:spMkLst>
        </pc:spChg>
        <pc:picChg chg="del">
          <ac:chgData name="Richard Pascoe" userId="cb3f1885-82ff-4b14-9369-aacd3abd5221" providerId="ADAL" clId="{48BDE880-D82D-458C-A62E-29F989C36F2A}" dt="2023-09-25T18:22:07.895" v="0" actId="478"/>
          <ac:picMkLst>
            <pc:docMk/>
            <pc:sldMk cId="2041438930" sldId="269"/>
            <ac:picMk id="12" creationId="{9F45FD5F-3FDC-8145-C70F-F57B866F2FAB}"/>
          </ac:picMkLst>
        </pc:picChg>
        <pc:picChg chg="add del mod modCrop">
          <ac:chgData name="Richard Pascoe" userId="cb3f1885-82ff-4b14-9369-aacd3abd5221" providerId="ADAL" clId="{48BDE880-D82D-458C-A62E-29F989C36F2A}" dt="2023-09-25T18:22:27.363" v="7" actId="478"/>
          <ac:picMkLst>
            <pc:docMk/>
            <pc:sldMk cId="2041438930" sldId="269"/>
            <ac:picMk id="13" creationId="{B8FD9FF6-BAB1-6EBD-AC44-3B7B0E298B14}"/>
          </ac:picMkLst>
        </pc:picChg>
        <pc:picChg chg="add mod">
          <ac:chgData name="Richard Pascoe" userId="cb3f1885-82ff-4b14-9369-aacd3abd5221" providerId="ADAL" clId="{48BDE880-D82D-458C-A62E-29F989C36F2A}" dt="2023-11-26T09:24:31.830" v="200" actId="14826"/>
          <ac:picMkLst>
            <pc:docMk/>
            <pc:sldMk cId="2041438930" sldId="269"/>
            <ac:picMk id="14" creationId="{F8055B02-B317-AD61-19E6-9CDD47B89A21}"/>
          </ac:picMkLst>
        </pc:picChg>
      </pc:sldChg>
      <pc:sldChg chg="addSp delSp modSp mod">
        <pc:chgData name="Richard Pascoe" userId="cb3f1885-82ff-4b14-9369-aacd3abd5221" providerId="ADAL" clId="{48BDE880-D82D-458C-A62E-29F989C36F2A}" dt="2024-02-26T17:51:01.601" v="221" actId="115"/>
        <pc:sldMkLst>
          <pc:docMk/>
          <pc:sldMk cId="3391506839" sldId="270"/>
        </pc:sldMkLst>
        <pc:spChg chg="mod">
          <ac:chgData name="Richard Pascoe" userId="cb3f1885-82ff-4b14-9369-aacd3abd5221" providerId="ADAL" clId="{48BDE880-D82D-458C-A62E-29F989C36F2A}" dt="2024-02-26T17:51:01.601" v="221" actId="115"/>
          <ac:spMkLst>
            <pc:docMk/>
            <pc:sldMk cId="3391506839" sldId="270"/>
            <ac:spMk id="2" creationId="{44FDFA15-AA64-34A2-1A96-BB968019FE60}"/>
          </ac:spMkLst>
        </pc:spChg>
        <pc:picChg chg="del">
          <ac:chgData name="Richard Pascoe" userId="cb3f1885-82ff-4b14-9369-aacd3abd5221" providerId="ADAL" clId="{48BDE880-D82D-458C-A62E-29F989C36F2A}" dt="2023-09-25T18:22:32.393" v="9" actId="478"/>
          <ac:picMkLst>
            <pc:docMk/>
            <pc:sldMk cId="3391506839" sldId="270"/>
            <ac:picMk id="9" creationId="{3CB546AB-41C4-7F9C-2097-C94B2B8FDA89}"/>
          </ac:picMkLst>
        </pc:picChg>
        <pc:picChg chg="add mod">
          <ac:chgData name="Richard Pascoe" userId="cb3f1885-82ff-4b14-9369-aacd3abd5221" providerId="ADAL" clId="{48BDE880-D82D-458C-A62E-29F989C36F2A}" dt="2023-11-26T09:24:42.388" v="201" actId="14826"/>
          <ac:picMkLst>
            <pc:docMk/>
            <pc:sldMk cId="3391506839" sldId="270"/>
            <ac:picMk id="10" creationId="{C20631D5-EA0E-2F84-A9E3-7991E9FF28CF}"/>
          </ac:picMkLst>
        </pc:picChg>
      </pc:sldChg>
      <pc:sldChg chg="addSp delSp modSp mod">
        <pc:chgData name="Richard Pascoe" userId="cb3f1885-82ff-4b14-9369-aacd3abd5221" providerId="ADAL" clId="{48BDE880-D82D-458C-A62E-29F989C36F2A}" dt="2024-02-26T17:50:58.825" v="220" actId="115"/>
        <pc:sldMkLst>
          <pc:docMk/>
          <pc:sldMk cId="2541821082" sldId="271"/>
        </pc:sldMkLst>
        <pc:spChg chg="del mod">
          <ac:chgData name="Richard Pascoe" userId="cb3f1885-82ff-4b14-9369-aacd3abd5221" providerId="ADAL" clId="{48BDE880-D82D-458C-A62E-29F989C36F2A}" dt="2024-02-26T17:50:50.154" v="210" actId="478"/>
          <ac:spMkLst>
            <pc:docMk/>
            <pc:sldMk cId="2541821082" sldId="271"/>
            <ac:spMk id="2" creationId="{44FDFA15-AA64-34A2-1A96-BB968019FE60}"/>
          </ac:spMkLst>
        </pc:spChg>
        <pc:spChg chg="add mod">
          <ac:chgData name="Richard Pascoe" userId="cb3f1885-82ff-4b14-9369-aacd3abd5221" providerId="ADAL" clId="{48BDE880-D82D-458C-A62E-29F989C36F2A}" dt="2024-02-26T17:50:58.825" v="220" actId="115"/>
          <ac:spMkLst>
            <pc:docMk/>
            <pc:sldMk cId="2541821082" sldId="271"/>
            <ac:spMk id="4" creationId="{95F9E4F4-CD51-048A-A27C-B167B5897C2B}"/>
          </ac:spMkLst>
        </pc:spChg>
        <pc:picChg chg="add mod">
          <ac:chgData name="Richard Pascoe" userId="cb3f1885-82ff-4b14-9369-aacd3abd5221" providerId="ADAL" clId="{48BDE880-D82D-458C-A62E-29F989C36F2A}" dt="2023-11-26T09:26:29.301" v="203" actId="14826"/>
          <ac:picMkLst>
            <pc:docMk/>
            <pc:sldMk cId="2541821082" sldId="271"/>
            <ac:picMk id="3" creationId="{EAB606C7-7FC2-BADC-5142-9E1D5456A859}"/>
          </ac:picMkLst>
        </pc:picChg>
        <pc:picChg chg="del">
          <ac:chgData name="Richard Pascoe" userId="cb3f1885-82ff-4b14-9369-aacd3abd5221" providerId="ADAL" clId="{48BDE880-D82D-458C-A62E-29F989C36F2A}" dt="2023-09-25T18:22:42.424" v="15" actId="478"/>
          <ac:picMkLst>
            <pc:docMk/>
            <pc:sldMk cId="2541821082" sldId="271"/>
            <ac:picMk id="6" creationId="{19BE7850-CAD9-7887-5781-32F725AF19A5}"/>
          </ac:picMkLst>
        </pc:picChg>
      </pc:sldChg>
      <pc:sldChg chg="modSp add mod setBg">
        <pc:chgData name="Richard Pascoe" userId="cb3f1885-82ff-4b14-9369-aacd3abd5221" providerId="ADAL" clId="{48BDE880-D82D-458C-A62E-29F989C36F2A}" dt="2024-02-26T17:51:31.141" v="233" actId="14826"/>
        <pc:sldMkLst>
          <pc:docMk/>
          <pc:sldMk cId="1250009995" sldId="272"/>
        </pc:sldMkLst>
        <pc:spChg chg="mod">
          <ac:chgData name="Richard Pascoe" userId="cb3f1885-82ff-4b14-9369-aacd3abd5221" providerId="ADAL" clId="{48BDE880-D82D-458C-A62E-29F989C36F2A}" dt="2024-02-26T17:51:19.674" v="232" actId="20577"/>
          <ac:spMkLst>
            <pc:docMk/>
            <pc:sldMk cId="1250009995" sldId="272"/>
            <ac:spMk id="18" creationId="{5D5A0282-4E26-7777-8C40-9BB04BAE4AED}"/>
          </ac:spMkLst>
        </pc:spChg>
        <pc:picChg chg="mod">
          <ac:chgData name="Richard Pascoe" userId="cb3f1885-82ff-4b14-9369-aacd3abd5221" providerId="ADAL" clId="{48BDE880-D82D-458C-A62E-29F989C36F2A}" dt="2024-02-26T17:51:31.141" v="233" actId="14826"/>
          <ac:picMkLst>
            <pc:docMk/>
            <pc:sldMk cId="1250009995" sldId="272"/>
            <ac:picMk id="3" creationId="{B426C7CB-AAC6-A6EB-47BB-8B6CABDA64AF}"/>
          </ac:picMkLst>
        </pc:picChg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914942023" sldId="274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4170367137" sldId="275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1758031711" sldId="276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3712865146" sldId="277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2556837496" sldId="278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1687986001" sldId="279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362038878" sldId="280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268576930" sldId="281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52549338" sldId="282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851963512" sldId="283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4144903598" sldId="284"/>
        </pc:sldMkLst>
      </pc:sldChg>
      <pc:sldChg chg="add">
        <pc:chgData name="Richard Pascoe" userId="cb3f1885-82ff-4b14-9369-aacd3abd5221" providerId="ADAL" clId="{48BDE880-D82D-458C-A62E-29F989C36F2A}" dt="2024-02-26T17:50:29.677" v="205"/>
        <pc:sldMkLst>
          <pc:docMk/>
          <pc:sldMk cId="1575161853" sldId="285"/>
        </pc:sldMkLst>
      </pc:sldChg>
      <pc:sldMasterChg chg="delSldLayout">
        <pc:chgData name="Richard Pascoe" userId="cb3f1885-82ff-4b14-9369-aacd3abd5221" providerId="ADAL" clId="{48BDE880-D82D-458C-A62E-29F989C36F2A}" dt="2024-02-26T17:50:28.006" v="204" actId="47"/>
        <pc:sldMasterMkLst>
          <pc:docMk/>
          <pc:sldMasterMk cId="2455283122" sldId="2147483698"/>
        </pc:sldMasterMkLst>
        <pc:sldLayoutChg chg="del">
          <pc:chgData name="Richard Pascoe" userId="cb3f1885-82ff-4b14-9369-aacd3abd5221" providerId="ADAL" clId="{48BDE880-D82D-458C-A62E-29F989C36F2A}" dt="2024-02-26T17:50:28.006" v="204" actId="47"/>
          <pc:sldLayoutMkLst>
            <pc:docMk/>
            <pc:sldMasterMk cId="2455283122" sldId="2147483698"/>
            <pc:sldLayoutMk cId="203423415" sldId="214748371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4C7A-1142-FEFA-F847-C7BB5AFB4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8C81F-0BD3-31CE-08B5-E31000B72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FB6B-2D1B-F72E-326A-59203840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C2E37-14AA-74F3-8FE1-E7CC943D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3CF5-98AE-F494-42F7-814F50CD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9EC8-965F-4135-F236-1007FA96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BE6C3-374E-B0ED-B8C5-38F6BB812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AC6FE-0960-2E44-471C-C4DC481B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1F93F-03E4-93A9-0F2C-838D8D62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3D6A-2489-847D-31B8-C7232CCA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0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D7D5B-2343-B0E3-9B35-633BD324E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F8F67-34B1-DC92-1A6C-826870B65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89F35-4555-3C3C-BF6B-0A4AB56E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D3B0-0A16-7BB5-DF13-088E1B34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D2AA6-499E-D1B7-5819-D78DF8F2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7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77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D637-0E21-683A-D4A1-FCF30C15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2C22-A661-EFEB-40A0-4E93767E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529A4-FBD3-7FC5-96E2-C3B81737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934A-9AD1-66A1-C7CF-2BBAD1CE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09DE3-D111-567B-3F6F-BFB77C7F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2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15B9-45B4-739B-250C-0DE9125D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DCD0F-BC9E-7460-C026-C19115B76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1CD5-9866-6158-1D91-BD02D871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DC79-F282-4C38-A693-CE86BA55D959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B51BD-A83B-FABE-68E3-5F48B929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438DD-B87F-4670-4249-E40034CF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FF7-142B-4FF2-837C-82F2ACC77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6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5A09-A6EB-9217-D7D9-12016725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2DA5-6DBA-EA60-A30A-118F76D43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8B8BD-EEA5-B1FE-38C6-4512F0AC8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91695-62D0-1FE6-0D9A-9423B88F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D8461-1C21-C5E2-37D0-ACDC9C05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1147A-2F7A-955F-9466-7E88F9E3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6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3FE3-1B97-78FF-28C0-24E7DB6B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945B5-9752-43B2-AA9B-028B7524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7988E-24FE-8534-1137-120F03E3D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5B3C4-6901-2FAE-7C1E-0602E2409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47592-EB87-53A6-1E77-E58F71DDE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F1D5C-2EFF-77C0-C7D9-803A87EB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FD672-CA9F-AF04-3A1C-C7E61CB1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BF826-52A6-BC43-67F5-34053A99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5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7B47-59E9-C56D-7033-7D7355DE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97523-0F8E-AC04-ED73-02524204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E575D-D3C7-DBC8-3C0E-6C17F836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34B95-6379-EDED-8EC6-505DE1EA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B1581-10C6-6E8F-A46B-8B50690D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DC79-F282-4C38-A693-CE86BA55D959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352F7-6001-EF56-B270-AD110404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A787D-C09B-9D0E-40B8-E648B999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FF7-142B-4FF2-837C-82F2ACC77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8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B5EF-F7FC-D171-0C0B-255E33F5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E3DA-1F97-32B5-6107-59E48148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ECEFC-C9CB-F7C9-453B-0A40AF88C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FA077-E045-1DE2-1C49-99B63BB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6041C-5540-6B1B-E3D5-F4D2A874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81D3B-76A5-B7BE-D05A-B8110905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2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E810-949C-CD80-6E9D-C7AFB9EE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224C3-E13B-A42D-EAA5-9BDAC77AF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5809F-D791-A885-82B5-1FCD30D3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5A01A-4ECF-79EC-0C93-0F1D807C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74A15-5D48-39DA-21DD-19E24A5C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6D5B-2E33-27AD-DC1E-C09CC5BC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78BBC-11AF-92F2-6831-CF7F4AFD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FF32F-B425-2EA1-D477-6F847A49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A2DF2-C81D-089C-5BAD-2214D42DF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62F4-67B9-F107-7414-7A6B64098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50041-2862-058B-6661-0A1F80B5E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8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B81C8F-45B6-C904-B34B-C5A88C9A80B9}"/>
              </a:ext>
            </a:extLst>
          </p:cNvPr>
          <p:cNvSpPr/>
          <p:nvPr/>
        </p:nvSpPr>
        <p:spPr>
          <a:xfrm>
            <a:off x="0" y="385216"/>
            <a:ext cx="9144000" cy="35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442D0-CDA5-CBFF-4521-AC8186716975}"/>
              </a:ext>
            </a:extLst>
          </p:cNvPr>
          <p:cNvSpPr/>
          <p:nvPr/>
        </p:nvSpPr>
        <p:spPr>
          <a:xfrm>
            <a:off x="0" y="452716"/>
            <a:ext cx="9144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63AB0976-5D7F-DDCE-9572-F1BA7D0C5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644" r="646"/>
          <a:stretch/>
        </p:blipFill>
        <p:spPr bwMode="auto">
          <a:xfrm>
            <a:off x="129396" y="454735"/>
            <a:ext cx="5038992" cy="3426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33BEB1-276D-4012-B05E-0E5221E6864C}"/>
              </a:ext>
            </a:extLst>
          </p:cNvPr>
          <p:cNvSpPr/>
          <p:nvPr/>
        </p:nvSpPr>
        <p:spPr>
          <a:xfrm rot="18900000">
            <a:off x="6230488" y="1083550"/>
            <a:ext cx="2250408" cy="2250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23BD1-DBE2-ECF9-8C64-2CF8DC2D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39" y="931693"/>
            <a:ext cx="2424700" cy="24059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226AB5-DC62-9B80-E36D-32FE2B5E614E}"/>
              </a:ext>
            </a:extLst>
          </p:cNvPr>
          <p:cNvSpPr/>
          <p:nvPr/>
        </p:nvSpPr>
        <p:spPr>
          <a:xfrm>
            <a:off x="0" y="4389746"/>
            <a:ext cx="9144000" cy="1807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5A12E-3BC6-059A-CD45-4131DA7587DE}"/>
              </a:ext>
            </a:extLst>
          </p:cNvPr>
          <p:cNvSpPr/>
          <p:nvPr/>
        </p:nvSpPr>
        <p:spPr>
          <a:xfrm>
            <a:off x="0" y="4464475"/>
            <a:ext cx="9144000" cy="165780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5A0282-4E26-7777-8C40-9BB04BAE4AED}"/>
              </a:ext>
            </a:extLst>
          </p:cNvPr>
          <p:cNvSpPr txBox="1"/>
          <p:nvPr/>
        </p:nvSpPr>
        <p:spPr>
          <a:xfrm>
            <a:off x="1151124" y="4693214"/>
            <a:ext cx="379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NEWS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6C7CB-AAC6-A6EB-47BB-8B6CABDA6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175" y="4478140"/>
            <a:ext cx="1630476" cy="16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F2EE0-175E-8167-FCF2-9DDFF30EF04B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Summer Olympics = Volleyball Star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Hugh Jumps (volleyball superstar) is lead endorser for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in all communications over Summer Olympics.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Summer after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F0939A-5B8F-D051-EFEA-85E2A9B3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832" y="1071337"/>
            <a:ext cx="2992230" cy="39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6DDE34-47A6-5AEA-9787-9C5A62D0B9F4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Winter Campaign = Santa + Elf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Fun campaign will bring Santa and Elf characters together to drive awareness of variants Spiral and Thicket.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Winter, post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EB57C11-CF20-ED9A-181E-CA247CC4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88" y="1344589"/>
            <a:ext cx="3924298" cy="32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88441A-7FF9-EC0D-3E3A-D14FEC39B428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Sales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$40 million sales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[+$25 million]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Target is $40 million sales of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in first 12 months.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Expect $25 million to be new sales (increasing category value).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 year after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2C077DC-13AB-023F-1DE2-039E32C97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27" r="17627"/>
          <a:stretch/>
        </p:blipFill>
        <p:spPr bwMode="auto">
          <a:xfrm>
            <a:off x="5347824" y="976786"/>
            <a:ext cx="2847269" cy="4141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90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90CD35-ABF3-7FB5-6075-E4131D9261D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Sales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Category Sales Trending Down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Sales of Hair Care products have fallen 10% from last 3 years ago.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Year -3  = - 2%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Year -2 = - 3%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Last Year = - 5%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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National sales, last 3-years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36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A78B3F-9596-77F1-CA9E-2D7A8CE2B4E0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Recommended Price = $6.00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Price that is great for the consumer.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Price that is margin enhancing for the trade.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05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$6.00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(RRP)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B29C5CD-53F5-FD32-C910-C04E2460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688" y="1071337"/>
            <a:ext cx="1360190" cy="23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7C405-7E13-C550-371C-BC1A6CC8E439}"/>
              </a:ext>
            </a:extLst>
          </p:cNvPr>
          <p:cNvSpPr/>
          <p:nvPr/>
        </p:nvSpPr>
        <p:spPr>
          <a:xfrm>
            <a:off x="552451" y="943429"/>
            <a:ext cx="3874406" cy="1451428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Variants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‘Thicket’  for fulsome shape;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‘Wedge’ for strong angles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‘Spiral’ for all curves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29AB12F-F512-56DF-541F-8AA4D0AC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33" y="2347696"/>
            <a:ext cx="4067316" cy="19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FABAB8-ECDA-F1AE-234B-3B849EC0825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1/3rd Off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 Promotion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In-store promotions across the trade.  $4.00 promotion price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(vs RRP of $6.00)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Month 2 of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624D52-5FB4-078B-2B58-5EFEA87E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25" y="1071336"/>
            <a:ext cx="2101370" cy="36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750A38-DE13-F326-C4D1-B7F15A4D0D70}"/>
              </a:ext>
            </a:extLst>
          </p:cNvPr>
          <p:cNvSpPr txBox="1"/>
          <p:nvPr/>
        </p:nvSpPr>
        <p:spPr>
          <a:xfrm>
            <a:off x="1151681" y="3243707"/>
            <a:ext cx="68406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Rank </a:t>
            </a:r>
            <a:r>
              <a:rPr lang="en-GB" sz="240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content by  </a:t>
            </a:r>
            <a:r>
              <a:rPr lang="en-GB" sz="24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(or relevance to audience).  i.e. Sequence from most important information and then step down gradually to least important.</a:t>
            </a:r>
          </a:p>
          <a:p>
            <a:pPr algn="just"/>
            <a:endParaRPr lang="en-GB" sz="2400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Ideally, include all 12 content cards (slides 5-16) 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5B996-AC89-BD2E-7FD6-5A7D2DD18A41}"/>
              </a:ext>
            </a:extLst>
          </p:cNvPr>
          <p:cNvSpPr/>
          <p:nvPr/>
        </p:nvSpPr>
        <p:spPr>
          <a:xfrm>
            <a:off x="0" y="629728"/>
            <a:ext cx="9144000" cy="2199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055B02-B317-AD61-19E6-9CDD47B89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b="4786"/>
          <a:stretch/>
        </p:blipFill>
        <p:spPr bwMode="auto">
          <a:xfrm>
            <a:off x="3592492" y="828167"/>
            <a:ext cx="1959017" cy="17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43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A35C17-4095-F458-A0B4-B64936AD257F}"/>
              </a:ext>
            </a:extLst>
          </p:cNvPr>
          <p:cNvSpPr/>
          <p:nvPr/>
        </p:nvSpPr>
        <p:spPr>
          <a:xfrm>
            <a:off x="3342190" y="629728"/>
            <a:ext cx="2459620" cy="161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FDFA15-AA64-34A2-1A96-BB968019FE60}"/>
              </a:ext>
            </a:extLst>
          </p:cNvPr>
          <p:cNvSpPr/>
          <p:nvPr/>
        </p:nvSpPr>
        <p:spPr>
          <a:xfrm>
            <a:off x="1608827" y="2475781"/>
            <a:ext cx="5926347" cy="389051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START = </a:t>
            </a:r>
          </a:p>
          <a:p>
            <a:pPr algn="ctr"/>
            <a:r>
              <a:rPr lang="en-GB" sz="40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Most</a:t>
            </a: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important content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0631D5-EA0E-2F84-A9E3-7991E9FF2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b="4786"/>
          <a:stretch/>
        </p:blipFill>
        <p:spPr bwMode="auto">
          <a:xfrm>
            <a:off x="3838757" y="774288"/>
            <a:ext cx="1466488" cy="132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5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A35C17-4095-F458-A0B4-B64936AD257F}"/>
              </a:ext>
            </a:extLst>
          </p:cNvPr>
          <p:cNvSpPr/>
          <p:nvPr/>
        </p:nvSpPr>
        <p:spPr>
          <a:xfrm>
            <a:off x="3342190" y="629728"/>
            <a:ext cx="2459620" cy="161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606C7-7FC2-BADC-5142-9E1D5456A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b="4786"/>
          <a:stretch/>
        </p:blipFill>
        <p:spPr bwMode="auto">
          <a:xfrm>
            <a:off x="3838757" y="774288"/>
            <a:ext cx="1466488" cy="1326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F9E4F4-CD51-048A-A27C-B167B5897C2B}"/>
              </a:ext>
            </a:extLst>
          </p:cNvPr>
          <p:cNvSpPr/>
          <p:nvPr/>
        </p:nvSpPr>
        <p:spPr>
          <a:xfrm>
            <a:off x="1608827" y="2475781"/>
            <a:ext cx="5926347" cy="389051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END = </a:t>
            </a:r>
          </a:p>
          <a:p>
            <a:pPr algn="ctr"/>
            <a:r>
              <a:rPr lang="en-GB" sz="40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Least</a:t>
            </a: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important content</a:t>
            </a:r>
          </a:p>
        </p:txBody>
      </p:sp>
    </p:spTree>
    <p:extLst>
      <p:ext uri="{BB962C8B-B14F-4D97-AF65-F5344CB8AC3E}">
        <p14:creationId xmlns:p14="http://schemas.microsoft.com/office/powerpoint/2010/main" val="254182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A71C59-B077-B35F-EAC7-2AA91281339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Breakthrough=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 Control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Varying </a:t>
                      </a: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fluffino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acid specifics enable control of beard hair strands to unparalleled level.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Instant sculpture to desired shape.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Patent confirmed 1 year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CD9C4E-7AF6-ED73-6915-D3F8B27E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302" y="1104900"/>
            <a:ext cx="239129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3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2AAAD0-043C-6C25-CD29-9B29E8111525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½ of Men Crave Control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Consumer research shows that 52% of men (with beards) say they wish they could get the beard shape they want every time.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Research 18 months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3F7A97-2DFD-F00F-0A87-EE1BDDBD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987"/>
          <a:stretch/>
        </p:blipFill>
        <p:spPr bwMode="auto">
          <a:xfrm>
            <a:off x="4972410" y="777348"/>
            <a:ext cx="3792028" cy="3785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798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4B4BD8-BDF7-4675-2622-E17CEA4A1207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Breakthrough=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Thicker Beards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Fluffino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acids lead to thicker hair - both in terms of concentration of active follicles (+26%) and hair thickness (+31%)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</a:t>
                      </a:r>
                      <a:endParaRPr lang="en-GB" sz="6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Patent confirmed 2 years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176F898-78E1-A8E2-8B7E-C9686B66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48" y="3257550"/>
            <a:ext cx="1318123" cy="2080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2A680-2376-CD8B-D046-13482F61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48" y="381000"/>
            <a:ext cx="1262676" cy="16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2FE665-8E92-0C57-C1A7-E74C0642D365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in 5 Men Yearn for Thicker Beards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21 % of men confirm that they cannot grow a full beard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(and are sad about this).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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Research undertaken 6 months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4D7A7A-F2A3-E293-64A1-DEDE14C8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34" r="16261"/>
          <a:stretch/>
        </p:blipFill>
        <p:spPr bwMode="auto">
          <a:xfrm>
            <a:off x="5037828" y="1203929"/>
            <a:ext cx="3229352" cy="3847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683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8DDC0D-56A7-56F2-88BF-52AFFC3E404D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 million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TV Ad Spend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Great copy delivered through omni-channel advertising plan. 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will  be seen everywhere.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For first 6 months of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0908648-8491-2130-DAD2-8EEB81AC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1" y="10858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_2022">
      <a:dk1>
        <a:srgbClr val="878787"/>
      </a:dk1>
      <a:lt1>
        <a:srgbClr val="DCDCDC"/>
      </a:lt1>
      <a:dk2>
        <a:srgbClr val="323232"/>
      </a:dk2>
      <a:lt2>
        <a:srgbClr val="FFFFFF"/>
      </a:lt2>
      <a:accent1>
        <a:srgbClr val="D42222"/>
      </a:accent1>
      <a:accent2>
        <a:srgbClr val="FF7901"/>
      </a:accent2>
      <a:accent3>
        <a:srgbClr val="3AA8D9"/>
      </a:accent3>
      <a:accent4>
        <a:srgbClr val="30C233"/>
      </a:accent4>
      <a:accent5>
        <a:srgbClr val="B25ACE"/>
      </a:accent5>
      <a:accent6>
        <a:srgbClr val="FFFF81"/>
      </a:accent6>
      <a:hlink>
        <a:srgbClr val="0000FF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b8ced0-27e5-4a28-9d55-cf98b4574613">
      <Terms xmlns="http://schemas.microsoft.com/office/infopath/2007/PartnerControls"/>
    </lcf76f155ced4ddcb4097134ff3c332f>
    <TaxCatchAll xmlns="14ad4519-5840-4ece-9767-13f9ba06bf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7366B17B2294FADFC96244C123D0B" ma:contentTypeVersion="18" ma:contentTypeDescription="Create a new document." ma:contentTypeScope="" ma:versionID="3816842ccca398d7a762e77ad8b48e13">
  <xsd:schema xmlns:xsd="http://www.w3.org/2001/XMLSchema" xmlns:xs="http://www.w3.org/2001/XMLSchema" xmlns:p="http://schemas.microsoft.com/office/2006/metadata/properties" xmlns:ns2="98b8ced0-27e5-4a28-9d55-cf98b4574613" xmlns:ns3="14ad4519-5840-4ece-9767-13f9ba06bff5" targetNamespace="http://schemas.microsoft.com/office/2006/metadata/properties" ma:root="true" ma:fieldsID="bd40553b9a9133c75baace6230db11b0" ns2:_="" ns3:_="">
    <xsd:import namespace="98b8ced0-27e5-4a28-9d55-cf98b4574613"/>
    <xsd:import namespace="14ad4519-5840-4ece-9767-13f9ba06b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8ced0-27e5-4a28-9d55-cf98b4574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eed2d6-da5a-444e-a16a-8c2414dbe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d4519-5840-4ece-9767-13f9ba06bf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28f480-9780-4fed-b3d8-c2058cd5c7b3}" ma:internalName="TaxCatchAll" ma:showField="CatchAllData" ma:web="14ad4519-5840-4ece-9767-13f9ba06b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F65D04-9E57-45F7-B642-E1F1EAF1E797}">
  <ds:schemaRefs>
    <ds:schemaRef ds:uri="http://schemas.microsoft.com/office/2006/metadata/properties"/>
    <ds:schemaRef ds:uri="http://schemas.microsoft.com/office/infopath/2007/PartnerControls"/>
    <ds:schemaRef ds:uri="98b8ced0-27e5-4a28-9d55-cf98b4574613"/>
    <ds:schemaRef ds:uri="14ad4519-5840-4ece-9767-13f9ba06bff5"/>
  </ds:schemaRefs>
</ds:datastoreItem>
</file>

<file path=customXml/itemProps2.xml><?xml version="1.0" encoding="utf-8"?>
<ds:datastoreItem xmlns:ds="http://schemas.openxmlformats.org/officeDocument/2006/customXml" ds:itemID="{3A10A914-B10E-4656-A7CF-6C9DD56AF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43233C-38ED-4B3C-B870-D94C1122F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8ced0-27e5-4a28-9d55-cf98b4574613"/>
    <ds:schemaRef ds:uri="14ad4519-5840-4ece-9767-13f9ba06bf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515</Words>
  <Application>Microsoft Office PowerPoint</Application>
  <PresentationFormat>On-screen Show (4:3)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Georgia</vt:lpstr>
      <vt:lpstr>Rockwell Nova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Pascoe</dc:creator>
  <cp:lastModifiedBy>Richard Pascoe</cp:lastModifiedBy>
  <cp:revision>5</cp:revision>
  <dcterms:created xsi:type="dcterms:W3CDTF">2023-09-25T11:39:00Z</dcterms:created>
  <dcterms:modified xsi:type="dcterms:W3CDTF">2024-02-26T17:51:32Z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0x010100B517366B17B2294FADFC96244C123D0B</vt:lpwstr>
  </property>
  <property fmtid="{D5CDD505-2E9C-101B-9397-08002B2CF9AE}" pid="3" name="MediaServiceImageTags">
    <vt:lpwstr/>
  </property>
</Properties>
</file>