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</p:sldMasterIdLst>
  <p:sldIdLst>
    <p:sldId id="273" r:id="rId5"/>
    <p:sldId id="269" r:id="rId6"/>
    <p:sldId id="270" r:id="rId7"/>
    <p:sldId id="271" r:id="rId8"/>
    <p:sldId id="276" r:id="rId9"/>
    <p:sldId id="279" r:id="rId10"/>
    <p:sldId id="277" r:id="rId11"/>
    <p:sldId id="278" r:id="rId12"/>
    <p:sldId id="282" r:id="rId13"/>
    <p:sldId id="283" r:id="rId14"/>
    <p:sldId id="274" r:id="rId15"/>
    <p:sldId id="284" r:id="rId16"/>
    <p:sldId id="275" r:id="rId17"/>
    <p:sldId id="280" r:id="rId18"/>
    <p:sldId id="285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23147D1B-5749-45B2-B2BD-98D67F77ECA0}">
          <p14:sldIdLst>
            <p14:sldId id="273"/>
            <p14:sldId id="269"/>
          </p14:sldIdLst>
        </p14:section>
        <p14:section name="Put your chosen content cards here." id="{BD2CD786-F1B1-40AC-AD91-41F28BCD6546}">
          <p14:sldIdLst>
            <p14:sldId id="270"/>
            <p14:sldId id="271"/>
          </p14:sldIdLst>
        </p14:section>
        <p14:section name="BEARDY Cards (to choose from and move into section above)" id="{F214D74D-17D2-4965-B3D4-11D5BFA6403A}">
          <p14:sldIdLst>
            <p14:sldId id="276"/>
            <p14:sldId id="279"/>
            <p14:sldId id="277"/>
            <p14:sldId id="278"/>
            <p14:sldId id="282"/>
            <p14:sldId id="283"/>
            <p14:sldId id="274"/>
            <p14:sldId id="284"/>
            <p14:sldId id="275"/>
            <p14:sldId id="280"/>
            <p14:sldId id="285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490D"/>
    <a:srgbClr val="A06D13"/>
    <a:srgbClr val="BC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C820E5-B795-4B4A-8E2C-4551001A6201}" v="17" dt="2024-02-26T17:49:29.9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Pascoe" userId="cb3f1885-82ff-4b14-9369-aacd3abd5221" providerId="ADAL" clId="{ADC820E5-B795-4B4A-8E2C-4551001A6201}"/>
    <pc:docChg chg="undo custSel addSld delSld modSld modSection">
      <pc:chgData name="Richard Pascoe" userId="cb3f1885-82ff-4b14-9369-aacd3abd5221" providerId="ADAL" clId="{ADC820E5-B795-4B4A-8E2C-4551001A6201}" dt="2024-02-26T17:49:40.793" v="244" actId="207"/>
      <pc:docMkLst>
        <pc:docMk/>
      </pc:docMkLst>
      <pc:sldChg chg="del">
        <pc:chgData name="Richard Pascoe" userId="cb3f1885-82ff-4b14-9369-aacd3abd5221" providerId="ADAL" clId="{ADC820E5-B795-4B4A-8E2C-4551001A6201}" dt="2024-02-26T17:37:06.524" v="225" actId="47"/>
        <pc:sldMkLst>
          <pc:docMk/>
          <pc:sldMk cId="2307001592" sldId="256"/>
        </pc:sldMkLst>
      </pc:sldChg>
      <pc:sldChg chg="del">
        <pc:chgData name="Richard Pascoe" userId="cb3f1885-82ff-4b14-9369-aacd3abd5221" providerId="ADAL" clId="{ADC820E5-B795-4B4A-8E2C-4551001A6201}" dt="2024-02-26T17:49:27.922" v="241" actId="47"/>
        <pc:sldMkLst>
          <pc:docMk/>
          <pc:sldMk cId="3427486734" sldId="257"/>
        </pc:sldMkLst>
      </pc:sldChg>
      <pc:sldChg chg="del">
        <pc:chgData name="Richard Pascoe" userId="cb3f1885-82ff-4b14-9369-aacd3abd5221" providerId="ADAL" clId="{ADC820E5-B795-4B4A-8E2C-4551001A6201}" dt="2024-02-26T17:49:27.922" v="241" actId="47"/>
        <pc:sldMkLst>
          <pc:docMk/>
          <pc:sldMk cId="3107938373" sldId="258"/>
        </pc:sldMkLst>
      </pc:sldChg>
      <pc:sldChg chg="modSp del mod">
        <pc:chgData name="Richard Pascoe" userId="cb3f1885-82ff-4b14-9369-aacd3abd5221" providerId="ADAL" clId="{ADC820E5-B795-4B4A-8E2C-4551001A6201}" dt="2024-02-26T17:49:27.922" v="241" actId="47"/>
        <pc:sldMkLst>
          <pc:docMk/>
          <pc:sldMk cId="2094189841" sldId="259"/>
        </pc:sldMkLst>
        <pc:graphicFrameChg chg="modGraphic">
          <ac:chgData name="Richard Pascoe" userId="cb3f1885-82ff-4b14-9369-aacd3abd5221" providerId="ADAL" clId="{ADC820E5-B795-4B4A-8E2C-4551001A6201}" dt="2023-09-26T09:17:53.889" v="217" actId="20577"/>
          <ac:graphicFrameMkLst>
            <pc:docMk/>
            <pc:sldMk cId="2094189841" sldId="259"/>
            <ac:graphicFrameMk id="2" creationId="{9620AB52-4FC4-E038-6F33-27DAF4E3178E}"/>
          </ac:graphicFrameMkLst>
        </pc:graphicFrameChg>
      </pc:sldChg>
      <pc:sldChg chg="del">
        <pc:chgData name="Richard Pascoe" userId="cb3f1885-82ff-4b14-9369-aacd3abd5221" providerId="ADAL" clId="{ADC820E5-B795-4B4A-8E2C-4551001A6201}" dt="2024-02-26T17:49:27.922" v="241" actId="47"/>
        <pc:sldMkLst>
          <pc:docMk/>
          <pc:sldMk cId="1107433159" sldId="260"/>
        </pc:sldMkLst>
      </pc:sldChg>
      <pc:sldChg chg="del">
        <pc:chgData name="Richard Pascoe" userId="cb3f1885-82ff-4b14-9369-aacd3abd5221" providerId="ADAL" clId="{ADC820E5-B795-4B4A-8E2C-4551001A6201}" dt="2024-02-26T17:49:27.922" v="241" actId="47"/>
        <pc:sldMkLst>
          <pc:docMk/>
          <pc:sldMk cId="3209989060" sldId="261"/>
        </pc:sldMkLst>
      </pc:sldChg>
      <pc:sldChg chg="del">
        <pc:chgData name="Richard Pascoe" userId="cb3f1885-82ff-4b14-9369-aacd3abd5221" providerId="ADAL" clId="{ADC820E5-B795-4B4A-8E2C-4551001A6201}" dt="2024-02-26T17:49:27.922" v="241" actId="47"/>
        <pc:sldMkLst>
          <pc:docMk/>
          <pc:sldMk cId="970247274" sldId="262"/>
        </pc:sldMkLst>
      </pc:sldChg>
      <pc:sldChg chg="del">
        <pc:chgData name="Richard Pascoe" userId="cb3f1885-82ff-4b14-9369-aacd3abd5221" providerId="ADAL" clId="{ADC820E5-B795-4B4A-8E2C-4551001A6201}" dt="2024-02-26T17:49:27.922" v="241" actId="47"/>
        <pc:sldMkLst>
          <pc:docMk/>
          <pc:sldMk cId="1692449490" sldId="263"/>
        </pc:sldMkLst>
      </pc:sldChg>
      <pc:sldChg chg="del">
        <pc:chgData name="Richard Pascoe" userId="cb3f1885-82ff-4b14-9369-aacd3abd5221" providerId="ADAL" clId="{ADC820E5-B795-4B4A-8E2C-4551001A6201}" dt="2024-02-26T17:49:27.922" v="241" actId="47"/>
        <pc:sldMkLst>
          <pc:docMk/>
          <pc:sldMk cId="2383678656" sldId="264"/>
        </pc:sldMkLst>
      </pc:sldChg>
      <pc:sldChg chg="del">
        <pc:chgData name="Richard Pascoe" userId="cb3f1885-82ff-4b14-9369-aacd3abd5221" providerId="ADAL" clId="{ADC820E5-B795-4B4A-8E2C-4551001A6201}" dt="2024-02-26T17:49:27.922" v="241" actId="47"/>
        <pc:sldMkLst>
          <pc:docMk/>
          <pc:sldMk cId="3759433270" sldId="265"/>
        </pc:sldMkLst>
      </pc:sldChg>
      <pc:sldChg chg="del">
        <pc:chgData name="Richard Pascoe" userId="cb3f1885-82ff-4b14-9369-aacd3abd5221" providerId="ADAL" clId="{ADC820E5-B795-4B4A-8E2C-4551001A6201}" dt="2024-02-26T17:49:27.922" v="241" actId="47"/>
        <pc:sldMkLst>
          <pc:docMk/>
          <pc:sldMk cId="458326320" sldId="266"/>
        </pc:sldMkLst>
      </pc:sldChg>
      <pc:sldChg chg="del">
        <pc:chgData name="Richard Pascoe" userId="cb3f1885-82ff-4b14-9369-aacd3abd5221" providerId="ADAL" clId="{ADC820E5-B795-4B4A-8E2C-4551001A6201}" dt="2024-02-26T17:49:27.922" v="241" actId="47"/>
        <pc:sldMkLst>
          <pc:docMk/>
          <pc:sldMk cId="4246260632" sldId="267"/>
        </pc:sldMkLst>
      </pc:sldChg>
      <pc:sldChg chg="del">
        <pc:chgData name="Richard Pascoe" userId="cb3f1885-82ff-4b14-9369-aacd3abd5221" providerId="ADAL" clId="{ADC820E5-B795-4B4A-8E2C-4551001A6201}" dt="2024-02-26T17:49:27.922" v="241" actId="47"/>
        <pc:sldMkLst>
          <pc:docMk/>
          <pc:sldMk cId="3093013657" sldId="268"/>
        </pc:sldMkLst>
      </pc:sldChg>
      <pc:sldChg chg="addSp delSp modSp mod setBg">
        <pc:chgData name="Richard Pascoe" userId="cb3f1885-82ff-4b14-9369-aacd3abd5221" providerId="ADAL" clId="{ADC820E5-B795-4B4A-8E2C-4551001A6201}" dt="2024-02-26T17:48:32.537" v="240"/>
        <pc:sldMkLst>
          <pc:docMk/>
          <pc:sldMk cId="2041438930" sldId="269"/>
        </pc:sldMkLst>
        <pc:spChg chg="mod">
          <ac:chgData name="Richard Pascoe" userId="cb3f1885-82ff-4b14-9369-aacd3abd5221" providerId="ADAL" clId="{ADC820E5-B795-4B4A-8E2C-4551001A6201}" dt="2023-09-25T18:25:59.723" v="199" actId="20577"/>
          <ac:spMkLst>
            <pc:docMk/>
            <pc:sldMk cId="2041438930" sldId="269"/>
            <ac:spMk id="4" creationId="{5D750A38-DE13-F326-C4D1-B7F15A4D0D70}"/>
          </ac:spMkLst>
        </pc:spChg>
        <pc:spChg chg="del">
          <ac:chgData name="Richard Pascoe" userId="cb3f1885-82ff-4b14-9369-aacd3abd5221" providerId="ADAL" clId="{ADC820E5-B795-4B4A-8E2C-4551001A6201}" dt="2023-11-26T09:31:58.470" v="218" actId="478"/>
          <ac:spMkLst>
            <pc:docMk/>
            <pc:sldMk cId="2041438930" sldId="269"/>
            <ac:spMk id="6" creationId="{8507235C-B89E-2B24-B9EE-C205CA32C045}"/>
          </ac:spMkLst>
        </pc:spChg>
        <pc:spChg chg="add del mod">
          <ac:chgData name="Richard Pascoe" userId="cb3f1885-82ff-4b14-9369-aacd3abd5221" providerId="ADAL" clId="{ADC820E5-B795-4B4A-8E2C-4551001A6201}" dt="2023-09-25T18:19:02.189" v="8" actId="21"/>
          <ac:spMkLst>
            <pc:docMk/>
            <pc:sldMk cId="2041438930" sldId="269"/>
            <ac:spMk id="11" creationId="{85A20F21-C454-3E66-DB14-9E4D613FF657}"/>
          </ac:spMkLst>
        </pc:spChg>
        <pc:picChg chg="del mod">
          <ac:chgData name="Richard Pascoe" userId="cb3f1885-82ff-4b14-9369-aacd3abd5221" providerId="ADAL" clId="{ADC820E5-B795-4B4A-8E2C-4551001A6201}" dt="2023-09-25T18:18:38.614" v="1" actId="478"/>
          <ac:picMkLst>
            <pc:docMk/>
            <pc:sldMk cId="2041438930" sldId="269"/>
            <ac:picMk id="9" creationId="{E1F20CD8-C025-76F1-63A8-4D5DA5DB174D}"/>
          </ac:picMkLst>
        </pc:picChg>
        <pc:picChg chg="add del mod">
          <ac:chgData name="Richard Pascoe" userId="cb3f1885-82ff-4b14-9369-aacd3abd5221" providerId="ADAL" clId="{ADC820E5-B795-4B4A-8E2C-4551001A6201}" dt="2023-09-25T18:19:02.189" v="8" actId="21"/>
          <ac:picMkLst>
            <pc:docMk/>
            <pc:sldMk cId="2041438930" sldId="269"/>
            <ac:picMk id="10" creationId="{6A5875A9-A5DB-528A-0073-4B6E432E4A73}"/>
          </ac:picMkLst>
        </pc:picChg>
        <pc:picChg chg="mod">
          <ac:chgData name="Richard Pascoe" userId="cb3f1885-82ff-4b14-9369-aacd3abd5221" providerId="ADAL" clId="{ADC820E5-B795-4B4A-8E2C-4551001A6201}" dt="2023-11-26T09:32:09.838" v="219" actId="14826"/>
          <ac:picMkLst>
            <pc:docMk/>
            <pc:sldMk cId="2041438930" sldId="269"/>
            <ac:picMk id="12" creationId="{9F45FD5F-3FDC-8145-C70F-F57B866F2FAB}"/>
          </ac:picMkLst>
        </pc:picChg>
      </pc:sldChg>
      <pc:sldChg chg="addSp delSp modSp mod setBg">
        <pc:chgData name="Richard Pascoe" userId="cb3f1885-82ff-4b14-9369-aacd3abd5221" providerId="ADAL" clId="{ADC820E5-B795-4B4A-8E2C-4551001A6201}" dt="2024-02-26T17:49:37.778" v="243" actId="207"/>
        <pc:sldMkLst>
          <pc:docMk/>
          <pc:sldMk cId="3391506839" sldId="270"/>
        </pc:sldMkLst>
        <pc:spChg chg="mod">
          <ac:chgData name="Richard Pascoe" userId="cb3f1885-82ff-4b14-9369-aacd3abd5221" providerId="ADAL" clId="{ADC820E5-B795-4B4A-8E2C-4551001A6201}" dt="2024-02-26T17:49:37.778" v="243" actId="207"/>
          <ac:spMkLst>
            <pc:docMk/>
            <pc:sldMk cId="3391506839" sldId="270"/>
            <ac:spMk id="2" creationId="{44FDFA15-AA64-34A2-1A96-BB968019FE60}"/>
          </ac:spMkLst>
        </pc:spChg>
        <pc:spChg chg="add del mod">
          <ac:chgData name="Richard Pascoe" userId="cb3f1885-82ff-4b14-9369-aacd3abd5221" providerId="ADAL" clId="{ADC820E5-B795-4B4A-8E2C-4551001A6201}" dt="2023-09-25T18:19:16.497" v="12"/>
          <ac:spMkLst>
            <pc:docMk/>
            <pc:sldMk cId="3391506839" sldId="270"/>
            <ac:spMk id="8" creationId="{F6A2B715-4CD9-1220-5E55-9A495A1B85B6}"/>
          </ac:spMkLst>
        </pc:spChg>
        <pc:picChg chg="del">
          <ac:chgData name="Richard Pascoe" userId="cb3f1885-82ff-4b14-9369-aacd3abd5221" providerId="ADAL" clId="{ADC820E5-B795-4B4A-8E2C-4551001A6201}" dt="2023-09-25T18:19:10.906" v="10" actId="478"/>
          <ac:picMkLst>
            <pc:docMk/>
            <pc:sldMk cId="3391506839" sldId="270"/>
            <ac:picMk id="6" creationId="{19BE7850-CAD9-7887-5781-32F725AF19A5}"/>
          </ac:picMkLst>
        </pc:picChg>
        <pc:picChg chg="add del mod">
          <ac:chgData name="Richard Pascoe" userId="cb3f1885-82ff-4b14-9369-aacd3abd5221" providerId="ADAL" clId="{ADC820E5-B795-4B4A-8E2C-4551001A6201}" dt="2023-09-25T18:19:16.497" v="12"/>
          <ac:picMkLst>
            <pc:docMk/>
            <pc:sldMk cId="3391506839" sldId="270"/>
            <ac:picMk id="7" creationId="{22B22895-B9A2-8915-9979-E6D7D4B4A030}"/>
          </ac:picMkLst>
        </pc:picChg>
        <pc:picChg chg="mod">
          <ac:chgData name="Richard Pascoe" userId="cb3f1885-82ff-4b14-9369-aacd3abd5221" providerId="ADAL" clId="{ADC820E5-B795-4B4A-8E2C-4551001A6201}" dt="2023-11-26T09:32:30.027" v="221" actId="12788"/>
          <ac:picMkLst>
            <pc:docMk/>
            <pc:sldMk cId="3391506839" sldId="270"/>
            <ac:picMk id="9" creationId="{3CB546AB-41C4-7F9C-2097-C94B2B8FDA89}"/>
          </ac:picMkLst>
        </pc:picChg>
      </pc:sldChg>
      <pc:sldChg chg="addSp delSp modSp mod">
        <pc:chgData name="Richard Pascoe" userId="cb3f1885-82ff-4b14-9369-aacd3abd5221" providerId="ADAL" clId="{ADC820E5-B795-4B4A-8E2C-4551001A6201}" dt="2024-02-26T17:49:40.793" v="244" actId="207"/>
        <pc:sldMkLst>
          <pc:docMk/>
          <pc:sldMk cId="2541821082" sldId="271"/>
        </pc:sldMkLst>
        <pc:spChg chg="mod">
          <ac:chgData name="Richard Pascoe" userId="cb3f1885-82ff-4b14-9369-aacd3abd5221" providerId="ADAL" clId="{ADC820E5-B795-4B4A-8E2C-4551001A6201}" dt="2024-02-26T17:49:40.793" v="244" actId="207"/>
          <ac:spMkLst>
            <pc:docMk/>
            <pc:sldMk cId="2541821082" sldId="271"/>
            <ac:spMk id="2" creationId="{44FDFA15-AA64-34A2-1A96-BB968019FE60}"/>
          </ac:spMkLst>
        </pc:spChg>
        <pc:picChg chg="add mod">
          <ac:chgData name="Richard Pascoe" userId="cb3f1885-82ff-4b14-9369-aacd3abd5221" providerId="ADAL" clId="{ADC820E5-B795-4B4A-8E2C-4551001A6201}" dt="2023-11-26T09:32:34.012" v="223"/>
          <ac:picMkLst>
            <pc:docMk/>
            <pc:sldMk cId="2541821082" sldId="271"/>
            <ac:picMk id="3" creationId="{E626012B-E84E-31B6-2681-25F91B035F1B}"/>
          </ac:picMkLst>
        </pc:picChg>
        <pc:picChg chg="del">
          <ac:chgData name="Richard Pascoe" userId="cb3f1885-82ff-4b14-9369-aacd3abd5221" providerId="ADAL" clId="{ADC820E5-B795-4B4A-8E2C-4551001A6201}" dt="2023-11-26T09:32:33.505" v="222" actId="478"/>
          <ac:picMkLst>
            <pc:docMk/>
            <pc:sldMk cId="2541821082" sldId="271"/>
            <ac:picMk id="6" creationId="{19BE7850-CAD9-7887-5781-32F725AF19A5}"/>
          </ac:picMkLst>
        </pc:picChg>
      </pc:sldChg>
      <pc:sldChg chg="modSp add del mod setBg">
        <pc:chgData name="Richard Pascoe" userId="cb3f1885-82ff-4b14-9369-aacd3abd5221" providerId="ADAL" clId="{ADC820E5-B795-4B4A-8E2C-4551001A6201}" dt="2024-02-26T17:47:41.078" v="232" actId="47"/>
        <pc:sldMkLst>
          <pc:docMk/>
          <pc:sldMk cId="1250009995" sldId="272"/>
        </pc:sldMkLst>
        <pc:spChg chg="mod">
          <ac:chgData name="Richard Pascoe" userId="cb3f1885-82ff-4b14-9369-aacd3abd5221" providerId="ADAL" clId="{ADC820E5-B795-4B4A-8E2C-4551001A6201}" dt="2024-02-26T17:37:20.947" v="230" actId="207"/>
          <ac:spMkLst>
            <pc:docMk/>
            <pc:sldMk cId="1250009995" sldId="272"/>
            <ac:spMk id="18" creationId="{5D5A0282-4E26-7777-8C40-9BB04BAE4AED}"/>
          </ac:spMkLst>
        </pc:spChg>
      </pc:sldChg>
      <pc:sldChg chg="modSp add mod setBg">
        <pc:chgData name="Richard Pascoe" userId="cb3f1885-82ff-4b14-9369-aacd3abd5221" providerId="ADAL" clId="{ADC820E5-B795-4B4A-8E2C-4551001A6201}" dt="2024-02-26T17:47:56.048" v="238" actId="14826"/>
        <pc:sldMkLst>
          <pc:docMk/>
          <pc:sldMk cId="3745066584" sldId="273"/>
        </pc:sldMkLst>
        <pc:spChg chg="mod">
          <ac:chgData name="Richard Pascoe" userId="cb3f1885-82ff-4b14-9369-aacd3abd5221" providerId="ADAL" clId="{ADC820E5-B795-4B4A-8E2C-4551001A6201}" dt="2024-02-26T17:47:48.031" v="237" actId="20577"/>
          <ac:spMkLst>
            <pc:docMk/>
            <pc:sldMk cId="3745066584" sldId="273"/>
            <ac:spMk id="18" creationId="{5D5A0282-4E26-7777-8C40-9BB04BAE4AED}"/>
          </ac:spMkLst>
        </pc:spChg>
        <pc:picChg chg="mod">
          <ac:chgData name="Richard Pascoe" userId="cb3f1885-82ff-4b14-9369-aacd3abd5221" providerId="ADAL" clId="{ADC820E5-B795-4B4A-8E2C-4551001A6201}" dt="2024-02-26T17:47:56.048" v="238" actId="14826"/>
          <ac:picMkLst>
            <pc:docMk/>
            <pc:sldMk cId="3745066584" sldId="273"/>
            <ac:picMk id="3" creationId="{B426C7CB-AAC6-A6EB-47BB-8B6CABDA64AF}"/>
          </ac:picMkLst>
        </pc:picChg>
      </pc:sldChg>
      <pc:sldChg chg="add">
        <pc:chgData name="Richard Pascoe" userId="cb3f1885-82ff-4b14-9369-aacd3abd5221" providerId="ADAL" clId="{ADC820E5-B795-4B4A-8E2C-4551001A6201}" dt="2024-02-26T17:49:29.905" v="242"/>
        <pc:sldMkLst>
          <pc:docMk/>
          <pc:sldMk cId="914942023" sldId="274"/>
        </pc:sldMkLst>
      </pc:sldChg>
      <pc:sldChg chg="add">
        <pc:chgData name="Richard Pascoe" userId="cb3f1885-82ff-4b14-9369-aacd3abd5221" providerId="ADAL" clId="{ADC820E5-B795-4B4A-8E2C-4551001A6201}" dt="2024-02-26T17:49:29.905" v="242"/>
        <pc:sldMkLst>
          <pc:docMk/>
          <pc:sldMk cId="4170367137" sldId="275"/>
        </pc:sldMkLst>
      </pc:sldChg>
      <pc:sldChg chg="add">
        <pc:chgData name="Richard Pascoe" userId="cb3f1885-82ff-4b14-9369-aacd3abd5221" providerId="ADAL" clId="{ADC820E5-B795-4B4A-8E2C-4551001A6201}" dt="2024-02-26T17:49:29.905" v="242"/>
        <pc:sldMkLst>
          <pc:docMk/>
          <pc:sldMk cId="1758031711" sldId="276"/>
        </pc:sldMkLst>
      </pc:sldChg>
      <pc:sldChg chg="add">
        <pc:chgData name="Richard Pascoe" userId="cb3f1885-82ff-4b14-9369-aacd3abd5221" providerId="ADAL" clId="{ADC820E5-B795-4B4A-8E2C-4551001A6201}" dt="2024-02-26T17:49:29.905" v="242"/>
        <pc:sldMkLst>
          <pc:docMk/>
          <pc:sldMk cId="3712865146" sldId="277"/>
        </pc:sldMkLst>
      </pc:sldChg>
      <pc:sldChg chg="add">
        <pc:chgData name="Richard Pascoe" userId="cb3f1885-82ff-4b14-9369-aacd3abd5221" providerId="ADAL" clId="{ADC820E5-B795-4B4A-8E2C-4551001A6201}" dt="2024-02-26T17:49:29.905" v="242"/>
        <pc:sldMkLst>
          <pc:docMk/>
          <pc:sldMk cId="2556837496" sldId="278"/>
        </pc:sldMkLst>
      </pc:sldChg>
      <pc:sldChg chg="add">
        <pc:chgData name="Richard Pascoe" userId="cb3f1885-82ff-4b14-9369-aacd3abd5221" providerId="ADAL" clId="{ADC820E5-B795-4B4A-8E2C-4551001A6201}" dt="2024-02-26T17:49:29.905" v="242"/>
        <pc:sldMkLst>
          <pc:docMk/>
          <pc:sldMk cId="1687986001" sldId="279"/>
        </pc:sldMkLst>
      </pc:sldChg>
      <pc:sldChg chg="add">
        <pc:chgData name="Richard Pascoe" userId="cb3f1885-82ff-4b14-9369-aacd3abd5221" providerId="ADAL" clId="{ADC820E5-B795-4B4A-8E2C-4551001A6201}" dt="2024-02-26T17:49:29.905" v="242"/>
        <pc:sldMkLst>
          <pc:docMk/>
          <pc:sldMk cId="362038878" sldId="280"/>
        </pc:sldMkLst>
      </pc:sldChg>
      <pc:sldChg chg="add">
        <pc:chgData name="Richard Pascoe" userId="cb3f1885-82ff-4b14-9369-aacd3abd5221" providerId="ADAL" clId="{ADC820E5-B795-4B4A-8E2C-4551001A6201}" dt="2024-02-26T17:49:29.905" v="242"/>
        <pc:sldMkLst>
          <pc:docMk/>
          <pc:sldMk cId="268576930" sldId="281"/>
        </pc:sldMkLst>
      </pc:sldChg>
      <pc:sldChg chg="add">
        <pc:chgData name="Richard Pascoe" userId="cb3f1885-82ff-4b14-9369-aacd3abd5221" providerId="ADAL" clId="{ADC820E5-B795-4B4A-8E2C-4551001A6201}" dt="2024-02-26T17:49:29.905" v="242"/>
        <pc:sldMkLst>
          <pc:docMk/>
          <pc:sldMk cId="52549338" sldId="282"/>
        </pc:sldMkLst>
      </pc:sldChg>
      <pc:sldChg chg="add">
        <pc:chgData name="Richard Pascoe" userId="cb3f1885-82ff-4b14-9369-aacd3abd5221" providerId="ADAL" clId="{ADC820E5-B795-4B4A-8E2C-4551001A6201}" dt="2024-02-26T17:49:29.905" v="242"/>
        <pc:sldMkLst>
          <pc:docMk/>
          <pc:sldMk cId="851963512" sldId="283"/>
        </pc:sldMkLst>
      </pc:sldChg>
      <pc:sldChg chg="add">
        <pc:chgData name="Richard Pascoe" userId="cb3f1885-82ff-4b14-9369-aacd3abd5221" providerId="ADAL" clId="{ADC820E5-B795-4B4A-8E2C-4551001A6201}" dt="2024-02-26T17:49:29.905" v="242"/>
        <pc:sldMkLst>
          <pc:docMk/>
          <pc:sldMk cId="4144903598" sldId="284"/>
        </pc:sldMkLst>
      </pc:sldChg>
      <pc:sldChg chg="add">
        <pc:chgData name="Richard Pascoe" userId="cb3f1885-82ff-4b14-9369-aacd3abd5221" providerId="ADAL" clId="{ADC820E5-B795-4B4A-8E2C-4551001A6201}" dt="2024-02-26T17:49:29.905" v="242"/>
        <pc:sldMkLst>
          <pc:docMk/>
          <pc:sldMk cId="1575161853" sldId="285"/>
        </pc:sldMkLst>
      </pc:sldChg>
      <pc:sldMasterChg chg="delSldLayout">
        <pc:chgData name="Richard Pascoe" userId="cb3f1885-82ff-4b14-9369-aacd3abd5221" providerId="ADAL" clId="{ADC820E5-B795-4B4A-8E2C-4551001A6201}" dt="2024-02-26T17:49:27.922" v="241" actId="47"/>
        <pc:sldMasterMkLst>
          <pc:docMk/>
          <pc:sldMasterMk cId="2455283122" sldId="2147483698"/>
        </pc:sldMasterMkLst>
        <pc:sldLayoutChg chg="del">
          <pc:chgData name="Richard Pascoe" userId="cb3f1885-82ff-4b14-9369-aacd3abd5221" providerId="ADAL" clId="{ADC820E5-B795-4B4A-8E2C-4551001A6201}" dt="2024-02-26T17:49:27.922" v="241" actId="47"/>
          <pc:sldLayoutMkLst>
            <pc:docMk/>
            <pc:sldMasterMk cId="2455283122" sldId="2147483698"/>
            <pc:sldLayoutMk cId="203423415" sldId="214748371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64C7A-1142-FEFA-F847-C7BB5AFB4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8C81F-0BD3-31CE-08B5-E31000B72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FFB6B-2D1B-F72E-326A-59203840C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216D-88EF-454C-8B5C-2615E1D10C4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C2E37-14AA-74F3-8FE1-E7CC943D0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3CF5-98AE-F494-42F7-814F50CDF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909-C2EF-4EC3-9F73-EE43D8145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72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39EC8-965F-4135-F236-1007FA968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9BE6C3-374E-B0ED-B8C5-38F6BB812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AC6FE-0960-2E44-471C-C4DC481BC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216D-88EF-454C-8B5C-2615E1D10C4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1F93F-03E4-93A9-0F2C-838D8D625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E3D6A-2489-847D-31B8-C7232CCA6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909-C2EF-4EC3-9F73-EE43D8145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80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5D7D5B-2343-B0E3-9B35-633BD324E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1F8F67-34B1-DC92-1A6C-826870B65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89F35-4555-3C3C-BF6B-0A4AB56E2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216D-88EF-454C-8B5C-2615E1D10C4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8D3B0-0A16-7BB5-DF13-088E1B34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D2AA6-499E-D1B7-5819-D78DF8F26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909-C2EF-4EC3-9F73-EE43D8145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73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73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DD637-0E21-683A-D4A1-FCF30C150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12C22-A661-EFEB-40A0-4E93767E9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529A4-FBD3-7FC5-96E2-C3B81737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216D-88EF-454C-8B5C-2615E1D10C4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2934A-9AD1-66A1-C7CF-2BBAD1CE1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09DE3-D111-567B-3F6F-BFB77C7FD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909-C2EF-4EC3-9F73-EE43D8145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42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815B9-45B4-739B-250C-0DE9125D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DCD0F-BC9E-7460-C026-C19115B76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F1CD5-9866-6158-1D91-BD02D871E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DC79-F282-4C38-A693-CE86BA55D959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B51BD-A83B-FABE-68E3-5F48B9293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438DD-B87F-4670-4249-E40034CFF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0FF7-142B-4FF2-837C-82F2ACC77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56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B5A09-A6EB-9217-D7D9-12016725C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22DA5-6DBA-EA60-A30A-118F76D439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8B8BD-EEA5-B1FE-38C6-4512F0AC8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91695-62D0-1FE6-0D9A-9423B88FD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216D-88EF-454C-8B5C-2615E1D10C4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D8461-1C21-C5E2-37D0-ACDC9C05F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1147A-2F7A-955F-9466-7E88F9E34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909-C2EF-4EC3-9F73-EE43D8145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76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B3FE3-1B97-78FF-28C0-24E7DB6BD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945B5-9752-43B2-AA9B-028B75249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7988E-24FE-8534-1137-120F03E3D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5B3C4-6901-2FAE-7C1E-0602E2409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647592-EB87-53A6-1E77-E58F71DDE0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1F1D5C-2EFF-77C0-C7D9-803A87EB5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216D-88EF-454C-8B5C-2615E1D10C4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0FD672-CA9F-AF04-3A1C-C7E61CB17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5BF826-52A6-BC43-67F5-34053A996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909-C2EF-4EC3-9F73-EE43D8145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351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47B47-59E9-C56D-7033-7D7355DE9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F97523-0F8E-AC04-ED73-025242043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216D-88EF-454C-8B5C-2615E1D10C4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9E575D-D3C7-DBC8-3C0E-6C17F8367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734B95-6379-EDED-8EC6-505DE1EA3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909-C2EF-4EC3-9F73-EE43D8145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95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9B1581-10C6-6E8F-A46B-8B50690D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DC79-F282-4C38-A693-CE86BA55D959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1352F7-6001-EF56-B270-AD1104048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A787D-C09B-9D0E-40B8-E648B999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50FF7-142B-4FF2-837C-82F2ACC77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98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7B5EF-F7FC-D171-0C0B-255E33F59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8E3DA-1F97-32B5-6107-59E481482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ECEFC-C9CB-F7C9-453B-0A40AF88C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FA077-E045-1DE2-1C49-99B63BB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216D-88EF-454C-8B5C-2615E1D10C4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6041C-5540-6B1B-E3D5-F4D2A8742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81D3B-76A5-B7BE-D05A-B81109053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909-C2EF-4EC3-9F73-EE43D8145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32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9E810-949C-CD80-6E9D-C7AFB9EED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A224C3-E13B-A42D-EAA5-9BDAC77AF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5809F-D791-A885-82B5-1FCD30D34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5A01A-4ECF-79EC-0C93-0F1D807C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216D-88EF-454C-8B5C-2615E1D10C4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74A15-5D48-39DA-21DD-19E24A5C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46D5B-2E33-27AD-DC1E-C09CC5BCB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909-C2EF-4EC3-9F73-EE43D8145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2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778BBC-11AF-92F2-6831-CF7F4AFD0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FF32F-B425-2EA1-D477-6F847A49F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A2DF2-C81D-089C-5BAD-2214D42DF8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0216D-88EF-454C-8B5C-2615E1D10C43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762F4-67B9-F107-7414-7A6B64098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50041-2862-058B-6661-0A1F80B5E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EE909-C2EF-4EC3-9F73-EE43D8145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28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5B81C8F-45B6-C904-B34B-C5A88C9A80B9}"/>
              </a:ext>
            </a:extLst>
          </p:cNvPr>
          <p:cNvSpPr/>
          <p:nvPr/>
        </p:nvSpPr>
        <p:spPr>
          <a:xfrm>
            <a:off x="0" y="385216"/>
            <a:ext cx="9144000" cy="356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1442D0-CDA5-CBFF-4521-AC8186716975}"/>
              </a:ext>
            </a:extLst>
          </p:cNvPr>
          <p:cNvSpPr/>
          <p:nvPr/>
        </p:nvSpPr>
        <p:spPr>
          <a:xfrm>
            <a:off x="0" y="452716"/>
            <a:ext cx="9144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1">
            <a:extLst>
              <a:ext uri="{FF2B5EF4-FFF2-40B4-BE49-F238E27FC236}">
                <a16:creationId xmlns:a16="http://schemas.microsoft.com/office/drawing/2014/main" id="{63AB0976-5D7F-DDCE-9572-F1BA7D0C5F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644" r="646"/>
          <a:stretch/>
        </p:blipFill>
        <p:spPr bwMode="auto">
          <a:xfrm>
            <a:off x="129396" y="454735"/>
            <a:ext cx="5038992" cy="34269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33BEB1-276D-4012-B05E-0E5221E6864C}"/>
              </a:ext>
            </a:extLst>
          </p:cNvPr>
          <p:cNvSpPr/>
          <p:nvPr/>
        </p:nvSpPr>
        <p:spPr>
          <a:xfrm rot="18900000">
            <a:off x="6230488" y="1083550"/>
            <a:ext cx="2250408" cy="22504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E23BD1-DBE2-ECF9-8C64-2CF8DC2D3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139" y="931693"/>
            <a:ext cx="2424700" cy="24059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B226AB5-DC62-9B80-E36D-32FE2B5E614E}"/>
              </a:ext>
            </a:extLst>
          </p:cNvPr>
          <p:cNvSpPr/>
          <p:nvPr/>
        </p:nvSpPr>
        <p:spPr>
          <a:xfrm>
            <a:off x="0" y="4389746"/>
            <a:ext cx="9144000" cy="18072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25A12E-3BC6-059A-CD45-4131DA7587DE}"/>
              </a:ext>
            </a:extLst>
          </p:cNvPr>
          <p:cNvSpPr/>
          <p:nvPr/>
        </p:nvSpPr>
        <p:spPr>
          <a:xfrm>
            <a:off x="0" y="4464475"/>
            <a:ext cx="9144000" cy="165780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5A0282-4E26-7777-8C40-9BB04BAE4AED}"/>
              </a:ext>
            </a:extLst>
          </p:cNvPr>
          <p:cNvSpPr txBox="1"/>
          <p:nvPr/>
        </p:nvSpPr>
        <p:spPr>
          <a:xfrm>
            <a:off x="1151124" y="4693214"/>
            <a:ext cx="3798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7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TIME</a:t>
            </a:r>
            <a:endParaRPr lang="en-GB" sz="2800" dirty="0">
              <a:solidFill>
                <a:schemeClr val="accent4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26C7CB-AAC6-A6EB-47BB-8B6CABDA64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9175" y="4478140"/>
            <a:ext cx="1630476" cy="163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6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D0F2EE0-175E-8167-FCF2-9DDFF30EF04B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Marketing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Summer Olympics = Volleyball Star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Hugh Jumps (volleyball superstar) is lead endorser for </a:t>
                      </a: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Rockwell Nova Extra Bold" panose="02060903020205020403" pitchFamily="18" charset="0"/>
                        </a:rPr>
                        <a:t>BEARDY</a:t>
                      </a: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 in all communications over Summer Olympics.</a:t>
                      </a:r>
                      <a:endParaRPr lang="en-GB" sz="1800" b="0" dirty="0">
                        <a:solidFill>
                          <a:sysClr val="windowText" lastClr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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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Summer after launch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5F0939A-5B8F-D051-EFEA-85E2A9B3E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832" y="1071337"/>
            <a:ext cx="2992230" cy="390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63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66DDE34-47A6-5AEA-9787-9C5A62D0B9F4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Marketing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Winter Campaign = Santa + Elf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Fun campaign will bring Santa and Elf characters together to drive awareness of variants Spiral and Thicket.</a:t>
                      </a:r>
                      <a:endParaRPr lang="en-GB" sz="1800" b="0" dirty="0">
                        <a:solidFill>
                          <a:sysClr val="windowText" lastClr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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Winter, post launch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EB57C11-CF20-ED9A-181E-CA247CC4F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888" y="1344589"/>
            <a:ext cx="3924298" cy="329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42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88441A-7FF9-EC0D-3E3A-D14FEC39B428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Sales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$40 million sales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[+$25 million]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Target is $40 million sales of </a:t>
                      </a: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Rockwell Nova Extra Bold" panose="02060903020205020403" pitchFamily="18" charset="0"/>
                        </a:rPr>
                        <a:t>BEARDY</a:t>
                      </a: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 in first 12 months.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Expect $25 million to be new sales (increasing category value).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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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 year after launch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2C077DC-13AB-023F-1DE2-039E32C975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27" r="17627"/>
          <a:stretch/>
        </p:blipFill>
        <p:spPr bwMode="auto">
          <a:xfrm>
            <a:off x="5347824" y="976786"/>
            <a:ext cx="2847269" cy="4141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4903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90CD35-ABF3-7FB5-6075-E4131D9261D2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Sales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Category Sales Trending Down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Sales of Hair Care products have fallen 10% from last 3 years ago.</a:t>
                      </a:r>
                      <a:endParaRPr lang="en-GB" sz="1800" b="0" dirty="0">
                        <a:solidFill>
                          <a:sysClr val="windowText" lastClr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Year -3  = - 2%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28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Year -2 = - 3%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28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Last Year = - 5%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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National sales, last 3-years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367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A78B3F-9596-77F1-CA9E-2D7A8CE2B4E0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Launch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Recommended Price = $6.00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Price that is great for the consumer.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Price that is margin enhancing for the trade.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28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28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28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105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Rockwell Nova Extra Bold" panose="02060903020205020403" pitchFamily="18" charset="0"/>
                        </a:rPr>
                        <a:t>$6.00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ysClr val="windowText" lastClr="000000"/>
                          </a:solidFill>
                          <a:effectLst/>
                          <a:latin typeface="Rockwell Nova Extra Bold" panose="02060903020205020403" pitchFamily="18" charset="0"/>
                        </a:rPr>
                        <a:t>(RRP)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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At launch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B29C5CD-53F5-FD32-C910-C04E24603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688" y="1071337"/>
            <a:ext cx="1360190" cy="235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8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D7C405-7E13-C550-371C-BC1A6CC8E439}"/>
              </a:ext>
            </a:extLst>
          </p:cNvPr>
          <p:cNvSpPr/>
          <p:nvPr/>
        </p:nvSpPr>
        <p:spPr>
          <a:xfrm>
            <a:off x="552451" y="943429"/>
            <a:ext cx="3874406" cy="1451428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Launch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3 Variants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1800" b="0" dirty="0">
                        <a:solidFill>
                          <a:sysClr val="windowText" lastClr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‘Thicket’  for fulsome shape;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‘Wedge’ for strong angles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‘Spiral’ for all curves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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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At launch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29AB12F-F512-56DF-541F-8AA4D0ACF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633" y="2347696"/>
            <a:ext cx="4067316" cy="197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61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6FABAB8-ECDA-F1AE-234B-3B849EC08252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Launch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1/3rd Off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Launch Promotion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In-store promotions across the trade.  $4.00 promotion price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(vs RRP of $6.00)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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Month 2 of launch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C624D52-5FB4-078B-2B58-5EFEA87EC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525" y="1071336"/>
            <a:ext cx="2101370" cy="365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750A38-DE13-F326-C4D1-B7F15A4D0D70}"/>
              </a:ext>
            </a:extLst>
          </p:cNvPr>
          <p:cNvSpPr txBox="1"/>
          <p:nvPr/>
        </p:nvSpPr>
        <p:spPr>
          <a:xfrm>
            <a:off x="1151681" y="3243707"/>
            <a:ext cx="684063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Order information chronologically: that is</a:t>
            </a:r>
          </a:p>
          <a:p>
            <a:pPr algn="just"/>
            <a:r>
              <a:rPr lang="en-GB" sz="24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a straightforward time</a:t>
            </a:r>
            <a:r>
              <a:rPr lang="en-GB" sz="2400" dirty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24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sequence from oldest to most recent.</a:t>
            </a:r>
          </a:p>
          <a:p>
            <a:pPr algn="just"/>
            <a:endParaRPr lang="en-GB" sz="2400" dirty="0">
              <a:solidFill>
                <a:srgbClr val="333333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Content below: slides 5-16</a:t>
            </a:r>
          </a:p>
          <a:p>
            <a:pPr algn="just"/>
            <a:endParaRPr lang="en-GB" sz="2400" dirty="0">
              <a:solidFill>
                <a:srgbClr val="333333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Ideally, include all 12 content slides.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25B996-AC89-BD2E-7FD6-5A7D2DD18A41}"/>
              </a:ext>
            </a:extLst>
          </p:cNvPr>
          <p:cNvSpPr/>
          <p:nvPr/>
        </p:nvSpPr>
        <p:spPr>
          <a:xfrm>
            <a:off x="0" y="629728"/>
            <a:ext cx="9144000" cy="21997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45FD5F-3FDC-8145-C70F-F57B866F2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8638" y="696234"/>
            <a:ext cx="2066723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3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A35C17-4095-F458-A0B4-B64936AD257F}"/>
              </a:ext>
            </a:extLst>
          </p:cNvPr>
          <p:cNvSpPr/>
          <p:nvPr/>
        </p:nvSpPr>
        <p:spPr>
          <a:xfrm>
            <a:off x="3342190" y="629728"/>
            <a:ext cx="2459620" cy="16157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FDFA15-AA64-34A2-1A96-BB968019FE60}"/>
              </a:ext>
            </a:extLst>
          </p:cNvPr>
          <p:cNvSpPr/>
          <p:nvPr/>
        </p:nvSpPr>
        <p:spPr>
          <a:xfrm>
            <a:off x="1608827" y="2475781"/>
            <a:ext cx="5926347" cy="389051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START = </a:t>
            </a:r>
          </a:p>
          <a:p>
            <a:pPr algn="ctr"/>
            <a:r>
              <a:rPr lang="en-GB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3 years ago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B546AB-41C4-7F9C-2097-C94B2B8FD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3434" y="729824"/>
            <a:ext cx="1397133" cy="139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06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A35C17-4095-F458-A0B4-B64936AD257F}"/>
              </a:ext>
            </a:extLst>
          </p:cNvPr>
          <p:cNvSpPr/>
          <p:nvPr/>
        </p:nvSpPr>
        <p:spPr>
          <a:xfrm>
            <a:off x="3342190" y="629728"/>
            <a:ext cx="2459620" cy="16157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FDFA15-AA64-34A2-1A96-BB968019FE60}"/>
              </a:ext>
            </a:extLst>
          </p:cNvPr>
          <p:cNvSpPr/>
          <p:nvPr/>
        </p:nvSpPr>
        <p:spPr>
          <a:xfrm>
            <a:off x="1608827" y="2475781"/>
            <a:ext cx="5926347" cy="389051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END = </a:t>
            </a:r>
          </a:p>
          <a:p>
            <a:pPr algn="ctr">
              <a:lnSpc>
                <a:spcPct val="150000"/>
              </a:lnSpc>
            </a:pPr>
            <a:r>
              <a:rPr lang="en-GB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2 years in the future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26012B-E84E-31B6-2681-25F91B035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3434" y="729824"/>
            <a:ext cx="1397133" cy="139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21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A71C59-B077-B35F-EAC7-2AA912813392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Research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Breakthrough=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Complete Control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Varying </a:t>
                      </a:r>
                      <a:r>
                        <a:rPr lang="en-GB" sz="1800" b="0" dirty="0" err="1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fluffino</a:t>
                      </a: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 acid specifics enable control of beard hair strands to unparalleled level.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Instant sculpture to desired shape.</a:t>
                      </a:r>
                      <a:endParaRPr lang="en-GB" sz="1800" b="0" dirty="0">
                        <a:solidFill>
                          <a:sysClr val="windowText" lastClr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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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Patent confirmed 1 year ago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2CD9C4E-7AF6-ED73-6915-D3F8B27EB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302" y="1104900"/>
            <a:ext cx="239129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31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62AAAD0-043C-6C25-CD29-9B29E8111525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Research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½ of Men Crave Control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Consumer research shows that 52% of men (with beards) say they wish they could get the beard shape they want every time.</a:t>
                      </a:r>
                      <a:endParaRPr lang="en-GB" sz="1800" b="0" dirty="0">
                        <a:solidFill>
                          <a:sysClr val="windowText" lastClr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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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Research 18 months ago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53F7A97-2DFD-F00F-0A87-EE1BDDBD35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987"/>
          <a:stretch/>
        </p:blipFill>
        <p:spPr bwMode="auto">
          <a:xfrm>
            <a:off x="4972410" y="777348"/>
            <a:ext cx="3792028" cy="37851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7986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B4B4BD8-BDF7-4675-2622-E17CEA4A1207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Research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Breakthrough=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Thicker Beards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 err="1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Fluffino</a:t>
                      </a: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 acids lead to thicker hair - both in terms of concentration of active follicles (+26%) and hair thickness (+31%)</a:t>
                      </a:r>
                      <a:endParaRPr lang="en-GB" sz="1800" b="0" dirty="0">
                        <a:solidFill>
                          <a:sysClr val="windowText" lastClr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28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15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</a:t>
                      </a:r>
                      <a:endParaRPr lang="en-GB" sz="6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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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Patent confirmed 2 years ago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176F898-78E1-A8E2-8B7E-C9686B66D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48" y="3257550"/>
            <a:ext cx="1318123" cy="20809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22A680-2376-CD8B-D046-13482F61D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48" y="381000"/>
            <a:ext cx="1262676" cy="161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6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12FE665-8E92-0C57-C1A7-E74C0642D365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Research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1 in 5 Men Yearn for Thicker Beards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21 % of men confirm that they cannot grow a full beard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(and are sad about this).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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Research undertaken 6 months ago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64D7A7A-F2A3-E293-64A1-DEDE14C87B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034" r="16261"/>
          <a:stretch/>
        </p:blipFill>
        <p:spPr bwMode="auto">
          <a:xfrm>
            <a:off x="5037828" y="1203929"/>
            <a:ext cx="3229352" cy="38471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6837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C8DDC0D-56A7-56F2-88BF-52AFFC3E404D}"/>
              </a:ext>
            </a:extLst>
          </p:cNvPr>
          <p:cNvSpPr/>
          <p:nvPr/>
        </p:nvSpPr>
        <p:spPr>
          <a:xfrm>
            <a:off x="228600" y="1071336"/>
            <a:ext cx="4522108" cy="1805214"/>
          </a:xfrm>
          <a:prstGeom prst="roundRect">
            <a:avLst>
              <a:gd name="adj" fmla="val 748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20AB52-4FC4-E038-6F33-27DAF4E3178E}"/>
              </a:ext>
            </a:extLst>
          </p:cNvPr>
          <p:cNvGraphicFramePr>
            <a:graphicFrameLocks noGrp="1"/>
          </p:cNvGraphicFramePr>
          <p:nvPr/>
        </p:nvGraphicFramePr>
        <p:xfrm>
          <a:off x="379562" y="207034"/>
          <a:ext cx="8367624" cy="60459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3812">
                  <a:extLst>
                    <a:ext uri="{9D8B030D-6E8A-4147-A177-3AD203B41FA5}">
                      <a16:colId xmlns:a16="http://schemas.microsoft.com/office/drawing/2014/main" val="2200589695"/>
                    </a:ext>
                  </a:extLst>
                </a:gridCol>
                <a:gridCol w="4183812">
                  <a:extLst>
                    <a:ext uri="{9D8B030D-6E8A-4147-A177-3AD203B41FA5}">
                      <a16:colId xmlns:a16="http://schemas.microsoft.com/office/drawing/2014/main" val="1888656562"/>
                    </a:ext>
                  </a:extLst>
                </a:gridCol>
              </a:tblGrid>
              <a:tr h="53259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400" b="0" u="sng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Marketing</a:t>
                      </a:r>
                      <a:endParaRPr lang="en-GB" sz="14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$5 million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TV Ad Spend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Great copy delivered through omni-channel advertising plan.  </a:t>
                      </a: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Rockwell Nova Extra Bold" panose="02060903020205020403" pitchFamily="18" charset="0"/>
                        </a:rPr>
                        <a:t>BEARDY</a:t>
                      </a:r>
                      <a:r>
                        <a:rPr lang="en-GB" sz="1800" b="0" dirty="0">
                          <a:solidFill>
                            <a:sysClr val="windowText" lastClr="000000"/>
                          </a:solidFill>
                          <a:effectLst/>
                          <a:latin typeface="Georgia" panose="02040502050405020303" pitchFamily="18" charset="0"/>
                        </a:rPr>
                        <a:t> will  be seen everywhere.</a:t>
                      </a:r>
                      <a:endParaRPr lang="en-GB" sz="1800" b="0" dirty="0">
                        <a:solidFill>
                          <a:sysClr val="windowText" lastClr="00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6613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Importance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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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For first 6 months of launch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7203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0908648-8491-2130-DAD2-8EEB81ACE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51" y="108585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9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P_2022">
      <a:dk1>
        <a:srgbClr val="878787"/>
      </a:dk1>
      <a:lt1>
        <a:srgbClr val="DCDCDC"/>
      </a:lt1>
      <a:dk2>
        <a:srgbClr val="323232"/>
      </a:dk2>
      <a:lt2>
        <a:srgbClr val="FFFFFF"/>
      </a:lt2>
      <a:accent1>
        <a:srgbClr val="D42222"/>
      </a:accent1>
      <a:accent2>
        <a:srgbClr val="FF7901"/>
      </a:accent2>
      <a:accent3>
        <a:srgbClr val="3AA8D9"/>
      </a:accent3>
      <a:accent4>
        <a:srgbClr val="30C233"/>
      </a:accent4>
      <a:accent5>
        <a:srgbClr val="B25ACE"/>
      </a:accent5>
      <a:accent6>
        <a:srgbClr val="FFFF81"/>
      </a:accent6>
      <a:hlink>
        <a:srgbClr val="0000FF"/>
      </a:hlink>
      <a:folHlink>
        <a:srgbClr val="00B0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17366B17B2294FADFC96244C123D0B" ma:contentTypeVersion="18" ma:contentTypeDescription="Create a new document." ma:contentTypeScope="" ma:versionID="3816842ccca398d7a762e77ad8b48e13">
  <xsd:schema xmlns:xsd="http://www.w3.org/2001/XMLSchema" xmlns:xs="http://www.w3.org/2001/XMLSchema" xmlns:p="http://schemas.microsoft.com/office/2006/metadata/properties" xmlns:ns2="98b8ced0-27e5-4a28-9d55-cf98b4574613" xmlns:ns3="14ad4519-5840-4ece-9767-13f9ba06bff5" targetNamespace="http://schemas.microsoft.com/office/2006/metadata/properties" ma:root="true" ma:fieldsID="bd40553b9a9133c75baace6230db11b0" ns2:_="" ns3:_="">
    <xsd:import namespace="98b8ced0-27e5-4a28-9d55-cf98b4574613"/>
    <xsd:import namespace="14ad4519-5840-4ece-9767-13f9ba06bf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8ced0-27e5-4a28-9d55-cf98b45746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beed2d6-da5a-444e-a16a-8c2414dbe7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ad4519-5840-4ece-9767-13f9ba06bff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828f480-9780-4fed-b3d8-c2058cd5c7b3}" ma:internalName="TaxCatchAll" ma:showField="CatchAllData" ma:web="14ad4519-5840-4ece-9767-13f9ba06bf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b8ced0-27e5-4a28-9d55-cf98b4574613">
      <Terms xmlns="http://schemas.microsoft.com/office/infopath/2007/PartnerControls"/>
    </lcf76f155ced4ddcb4097134ff3c332f>
    <TaxCatchAll xmlns="14ad4519-5840-4ece-9767-13f9ba06bff5" xsi:nil="true"/>
  </documentManagement>
</p:properties>
</file>

<file path=customXml/itemProps1.xml><?xml version="1.0" encoding="utf-8"?>
<ds:datastoreItem xmlns:ds="http://schemas.openxmlformats.org/officeDocument/2006/customXml" ds:itemID="{8B358C42-E557-4DAF-9E20-125EB4E07B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b8ced0-27e5-4a28-9d55-cf98b4574613"/>
    <ds:schemaRef ds:uri="14ad4519-5840-4ece-9767-13f9ba06bf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10A914-B10E-4656-A7CF-6C9DD56AF7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F65D04-9E57-45F7-B642-E1F1EAF1E797}">
  <ds:schemaRefs>
    <ds:schemaRef ds:uri="http://schemas.microsoft.com/office/2006/metadata/properties"/>
    <ds:schemaRef ds:uri="http://schemas.microsoft.com/office/infopath/2007/PartnerControls"/>
    <ds:schemaRef ds:uri="98b8ced0-27e5-4a28-9d55-cf98b4574613"/>
    <ds:schemaRef ds:uri="14ad4519-5840-4ece-9767-13f9ba06bff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506</Words>
  <Application>Microsoft Office PowerPoint</Application>
  <PresentationFormat>On-screen Show (4:3)</PresentationFormat>
  <Paragraphs>149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Georgia</vt:lpstr>
      <vt:lpstr>Rockwell Nova Extra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Pascoe</dc:creator>
  <cp:lastModifiedBy>Richard Pascoe</cp:lastModifiedBy>
  <cp:revision>4</cp:revision>
  <dcterms:created xsi:type="dcterms:W3CDTF">2023-09-25T11:39:00Z</dcterms:created>
  <dcterms:modified xsi:type="dcterms:W3CDTF">2024-02-26T17:49:46Z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0x010100B517366B17B2294FADFC96244C123D0B</vt:lpwstr>
  </property>
  <property fmtid="{D5CDD505-2E9C-101B-9397-08002B2CF9AE}" pid="3" name="MediaServiceImageTags">
    <vt:lpwstr/>
  </property>
</Properties>
</file>