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2" r:id="rId4"/>
  </p:sldMasterIdLst>
  <p:notesMasterIdLst>
    <p:notesMasterId r:id="rId14"/>
  </p:notesMasterIdLst>
  <p:handoutMasterIdLst>
    <p:handoutMasterId r:id="rId15"/>
  </p:handoutMasterIdLst>
  <p:sldIdLst>
    <p:sldId id="342" r:id="rId5"/>
    <p:sldId id="448" r:id="rId6"/>
    <p:sldId id="380" r:id="rId7"/>
    <p:sldId id="449" r:id="rId8"/>
    <p:sldId id="346" r:id="rId9"/>
    <p:sldId id="381" r:id="rId10"/>
    <p:sldId id="447" r:id="rId11"/>
    <p:sldId id="435" r:id="rId12"/>
    <p:sldId id="37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9FF66"/>
    <a:srgbClr val="FF0000"/>
    <a:srgbClr val="000000"/>
    <a:srgbClr val="FFFFFF"/>
    <a:srgbClr val="FFFF00"/>
    <a:srgbClr val="FF33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FB0A83-4B73-4CCC-A717-00DF93C8BC7E}" v="13" dt="2022-11-14T11:28:46.7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2" autoAdjust="0"/>
    <p:restoredTop sz="99810" autoAdjust="0"/>
  </p:normalViewPr>
  <p:slideViewPr>
    <p:cSldViewPr>
      <p:cViewPr varScale="1">
        <p:scale>
          <a:sx n="110" d="100"/>
          <a:sy n="110" d="100"/>
        </p:scale>
        <p:origin x="98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547" y="3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Pascoe" userId="cb3f1885-82ff-4b14-9369-aacd3abd5221" providerId="ADAL" clId="{D7D35190-A808-4509-84FC-75BEE4D3929C}"/>
    <pc:docChg chg="modSld">
      <pc:chgData name="Richard Pascoe" userId="cb3f1885-82ff-4b14-9369-aacd3abd5221" providerId="ADAL" clId="{D7D35190-A808-4509-84FC-75BEE4D3929C}" dt="2020-08-28T11:55:02.386" v="0" actId="207"/>
      <pc:docMkLst>
        <pc:docMk/>
      </pc:docMkLst>
      <pc:sldChg chg="modSp">
        <pc:chgData name="Richard Pascoe" userId="cb3f1885-82ff-4b14-9369-aacd3abd5221" providerId="ADAL" clId="{D7D35190-A808-4509-84FC-75BEE4D3929C}" dt="2020-08-28T11:55:02.386" v="0" actId="207"/>
        <pc:sldMkLst>
          <pc:docMk/>
          <pc:sldMk cId="0" sldId="346"/>
        </pc:sldMkLst>
        <pc:spChg chg="mod">
          <ac:chgData name="Richard Pascoe" userId="cb3f1885-82ff-4b14-9369-aacd3abd5221" providerId="ADAL" clId="{D7D35190-A808-4509-84FC-75BEE4D3929C}" dt="2020-08-28T11:55:02.386" v="0" actId="207"/>
          <ac:spMkLst>
            <pc:docMk/>
            <pc:sldMk cId="0" sldId="346"/>
            <ac:spMk id="2" creationId="{1C04AD8D-EE3D-4EEA-84CD-5220E6460C14}"/>
          </ac:spMkLst>
        </pc:spChg>
        <pc:spChg chg="mod">
          <ac:chgData name="Richard Pascoe" userId="cb3f1885-82ff-4b14-9369-aacd3abd5221" providerId="ADAL" clId="{D7D35190-A808-4509-84FC-75BEE4D3929C}" dt="2020-08-28T11:55:02.386" v="0" actId="207"/>
          <ac:spMkLst>
            <pc:docMk/>
            <pc:sldMk cId="0" sldId="346"/>
            <ac:spMk id="5" creationId="{237D79D7-DA1A-451A-A83E-D1DFFFB14922}"/>
          </ac:spMkLst>
        </pc:spChg>
        <pc:spChg chg="mod">
          <ac:chgData name="Richard Pascoe" userId="cb3f1885-82ff-4b14-9369-aacd3abd5221" providerId="ADAL" clId="{D7D35190-A808-4509-84FC-75BEE4D3929C}" dt="2020-08-28T11:55:02.386" v="0" actId="207"/>
          <ac:spMkLst>
            <pc:docMk/>
            <pc:sldMk cId="0" sldId="346"/>
            <ac:spMk id="6" creationId="{767A805E-6768-4801-A570-AED2F627E635}"/>
          </ac:spMkLst>
        </pc:spChg>
        <pc:spChg chg="mod">
          <ac:chgData name="Richard Pascoe" userId="cb3f1885-82ff-4b14-9369-aacd3abd5221" providerId="ADAL" clId="{D7D35190-A808-4509-84FC-75BEE4D3929C}" dt="2020-08-28T11:55:02.386" v="0" actId="207"/>
          <ac:spMkLst>
            <pc:docMk/>
            <pc:sldMk cId="0" sldId="346"/>
            <ac:spMk id="7" creationId="{AADE8CF9-A5B5-416F-B128-CE031DBFD8F5}"/>
          </ac:spMkLst>
        </pc:spChg>
        <pc:spChg chg="mod">
          <ac:chgData name="Richard Pascoe" userId="cb3f1885-82ff-4b14-9369-aacd3abd5221" providerId="ADAL" clId="{D7D35190-A808-4509-84FC-75BEE4D3929C}" dt="2020-08-28T11:55:02.386" v="0" actId="207"/>
          <ac:spMkLst>
            <pc:docMk/>
            <pc:sldMk cId="0" sldId="346"/>
            <ac:spMk id="9" creationId="{2C2AAA3E-136A-4595-B402-2196A5283A5D}"/>
          </ac:spMkLst>
        </pc:spChg>
        <pc:spChg chg="mod">
          <ac:chgData name="Richard Pascoe" userId="cb3f1885-82ff-4b14-9369-aacd3abd5221" providerId="ADAL" clId="{D7D35190-A808-4509-84FC-75BEE4D3929C}" dt="2020-08-28T11:55:02.386" v="0" actId="207"/>
          <ac:spMkLst>
            <pc:docMk/>
            <pc:sldMk cId="0" sldId="346"/>
            <ac:spMk id="10" creationId="{085FE6A6-F476-4848-986F-2FC7A46F45DC}"/>
          </ac:spMkLst>
        </pc:spChg>
      </pc:sldChg>
    </pc:docChg>
  </pc:docChgLst>
  <pc:docChgLst>
    <pc:chgData name="Richard Pascoe" userId="cb3f1885-82ff-4b14-9369-aacd3abd5221" providerId="ADAL" clId="{67FB0A83-4B73-4CCC-A717-00DF93C8BC7E}"/>
    <pc:docChg chg="undo redo custSel modSld modMainMaster">
      <pc:chgData name="Richard Pascoe" userId="cb3f1885-82ff-4b14-9369-aacd3abd5221" providerId="ADAL" clId="{67FB0A83-4B73-4CCC-A717-00DF93C8BC7E}" dt="2022-11-14T11:29:02.321" v="51" actId="2696"/>
      <pc:docMkLst>
        <pc:docMk/>
      </pc:docMkLst>
      <pc:sldChg chg="delSp modSp mod">
        <pc:chgData name="Richard Pascoe" userId="cb3f1885-82ff-4b14-9369-aacd3abd5221" providerId="ADAL" clId="{67FB0A83-4B73-4CCC-A717-00DF93C8BC7E}" dt="2022-11-14T11:25:33.066" v="1" actId="478"/>
        <pc:sldMkLst>
          <pc:docMk/>
          <pc:sldMk cId="0" sldId="342"/>
        </pc:sldMkLst>
        <pc:picChg chg="del mod">
          <ac:chgData name="Richard Pascoe" userId="cb3f1885-82ff-4b14-9369-aacd3abd5221" providerId="ADAL" clId="{67FB0A83-4B73-4CCC-A717-00DF93C8BC7E}" dt="2022-11-14T11:25:33.066" v="1" actId="478"/>
          <ac:picMkLst>
            <pc:docMk/>
            <pc:sldMk cId="0" sldId="342"/>
            <ac:picMk id="3" creationId="{00000000-0000-0000-0000-000000000000}"/>
          </ac:picMkLst>
        </pc:picChg>
      </pc:sldChg>
      <pc:sldMasterChg chg="setBg delSldLayout modSldLayout">
        <pc:chgData name="Richard Pascoe" userId="cb3f1885-82ff-4b14-9369-aacd3abd5221" providerId="ADAL" clId="{67FB0A83-4B73-4CCC-A717-00DF93C8BC7E}" dt="2022-11-14T11:29:02.321" v="51" actId="2696"/>
        <pc:sldMasterMkLst>
          <pc:docMk/>
          <pc:sldMasterMk cId="1171074734" sldId="2147484082"/>
        </pc:sldMasterMkLst>
        <pc:sldLayoutChg chg="addSp delSp modSp mod">
          <pc:chgData name="Richard Pascoe" userId="cb3f1885-82ff-4b14-9369-aacd3abd5221" providerId="ADAL" clId="{67FB0A83-4B73-4CCC-A717-00DF93C8BC7E}" dt="2022-11-14T11:27:57.563" v="40" actId="1076"/>
          <pc:sldLayoutMkLst>
            <pc:docMk/>
            <pc:sldMasterMk cId="1171074734" sldId="2147484082"/>
            <pc:sldLayoutMk cId="2371801992" sldId="2147484084"/>
          </pc:sldLayoutMkLst>
          <pc:spChg chg="mod">
            <ac:chgData name="Richard Pascoe" userId="cb3f1885-82ff-4b14-9369-aacd3abd5221" providerId="ADAL" clId="{67FB0A83-4B73-4CCC-A717-00DF93C8BC7E}" dt="2022-11-14T11:27:57.563" v="40" actId="1076"/>
            <ac:spMkLst>
              <pc:docMk/>
              <pc:sldMasterMk cId="1171074734" sldId="2147484082"/>
              <pc:sldLayoutMk cId="2371801992" sldId="2147484084"/>
              <ac:spMk id="8" creationId="{00000000-0000-0000-0000-000000000000}"/>
            </ac:spMkLst>
          </pc:spChg>
          <pc:picChg chg="add mod">
            <ac:chgData name="Richard Pascoe" userId="cb3f1885-82ff-4b14-9369-aacd3abd5221" providerId="ADAL" clId="{67FB0A83-4B73-4CCC-A717-00DF93C8BC7E}" dt="2022-11-14T11:27:46.594" v="37"/>
            <ac:picMkLst>
              <pc:docMk/>
              <pc:sldMasterMk cId="1171074734" sldId="2147484082"/>
              <pc:sldLayoutMk cId="2371801992" sldId="2147484084"/>
              <ac:picMk id="3" creationId="{0F789E3E-BC17-82C6-EF5F-38F096350AA8}"/>
            </ac:picMkLst>
          </pc:picChg>
          <pc:picChg chg="del mod">
            <ac:chgData name="Richard Pascoe" userId="cb3f1885-82ff-4b14-9369-aacd3abd5221" providerId="ADAL" clId="{67FB0A83-4B73-4CCC-A717-00DF93C8BC7E}" dt="2022-11-14T11:27:01.480" v="11" actId="478"/>
            <ac:picMkLst>
              <pc:docMk/>
              <pc:sldMasterMk cId="1171074734" sldId="2147484082"/>
              <pc:sldLayoutMk cId="2371801992" sldId="2147484084"/>
              <ac:picMk id="5" creationId="{00000000-0000-0000-0000-000000000000}"/>
            </ac:picMkLst>
          </pc:picChg>
        </pc:sldLayoutChg>
        <pc:sldLayoutChg chg="del">
          <pc:chgData name="Richard Pascoe" userId="cb3f1885-82ff-4b14-9369-aacd3abd5221" providerId="ADAL" clId="{67FB0A83-4B73-4CCC-A717-00DF93C8BC7E}" dt="2022-11-14T11:28:13.481" v="43" actId="2696"/>
          <pc:sldLayoutMkLst>
            <pc:docMk/>
            <pc:sldMasterMk cId="1171074734" sldId="2147484082"/>
            <pc:sldLayoutMk cId="2551634740" sldId="2147484086"/>
          </pc:sldLayoutMkLst>
        </pc:sldLayoutChg>
        <pc:sldLayoutChg chg="del">
          <pc:chgData name="Richard Pascoe" userId="cb3f1885-82ff-4b14-9369-aacd3abd5221" providerId="ADAL" clId="{67FB0A83-4B73-4CCC-A717-00DF93C8BC7E}" dt="2022-11-14T11:28:11.853" v="42" actId="2696"/>
          <pc:sldLayoutMkLst>
            <pc:docMk/>
            <pc:sldMasterMk cId="1171074734" sldId="2147484082"/>
            <pc:sldLayoutMk cId="1635902344" sldId="2147484087"/>
          </pc:sldLayoutMkLst>
        </pc:sldLayoutChg>
        <pc:sldLayoutChg chg="del">
          <pc:chgData name="Richard Pascoe" userId="cb3f1885-82ff-4b14-9369-aacd3abd5221" providerId="ADAL" clId="{67FB0A83-4B73-4CCC-A717-00DF93C8BC7E}" dt="2022-11-14T11:28:27.572" v="44" actId="2696"/>
          <pc:sldLayoutMkLst>
            <pc:docMk/>
            <pc:sldMasterMk cId="1171074734" sldId="2147484082"/>
            <pc:sldLayoutMk cId="2161980815" sldId="2147484088"/>
          </pc:sldLayoutMkLst>
        </pc:sldLayoutChg>
        <pc:sldLayoutChg chg="addSp modSp del">
          <pc:chgData name="Richard Pascoe" userId="cb3f1885-82ff-4b14-9369-aacd3abd5221" providerId="ADAL" clId="{67FB0A83-4B73-4CCC-A717-00DF93C8BC7E}" dt="2022-11-14T11:29:00.284" v="50" actId="2696"/>
          <pc:sldLayoutMkLst>
            <pc:docMk/>
            <pc:sldMasterMk cId="1171074734" sldId="2147484082"/>
            <pc:sldLayoutMk cId="175036222" sldId="2147484090"/>
          </pc:sldLayoutMkLst>
          <pc:picChg chg="add mod">
            <ac:chgData name="Richard Pascoe" userId="cb3f1885-82ff-4b14-9369-aacd3abd5221" providerId="ADAL" clId="{67FB0A83-4B73-4CCC-A717-00DF93C8BC7E}" dt="2022-11-14T11:28:36.562" v="46"/>
            <ac:picMkLst>
              <pc:docMk/>
              <pc:sldMasterMk cId="1171074734" sldId="2147484082"/>
              <pc:sldLayoutMk cId="175036222" sldId="2147484090"/>
              <ac:picMk id="2" creationId="{BD2A0535-2EF4-AFF0-AD3E-74F35031024A}"/>
            </ac:picMkLst>
          </pc:picChg>
        </pc:sldLayoutChg>
        <pc:sldLayoutChg chg="addSp delSp modSp mod">
          <pc:chgData name="Richard Pascoe" userId="cb3f1885-82ff-4b14-9369-aacd3abd5221" providerId="ADAL" clId="{67FB0A83-4B73-4CCC-A717-00DF93C8BC7E}" dt="2022-11-14T11:28:46.714" v="49"/>
          <pc:sldLayoutMkLst>
            <pc:docMk/>
            <pc:sldMasterMk cId="1171074734" sldId="2147484082"/>
            <pc:sldLayoutMk cId="3934283032" sldId="2147484091"/>
          </pc:sldLayoutMkLst>
          <pc:picChg chg="add mod">
            <ac:chgData name="Richard Pascoe" userId="cb3f1885-82ff-4b14-9369-aacd3abd5221" providerId="ADAL" clId="{67FB0A83-4B73-4CCC-A717-00DF93C8BC7E}" dt="2022-11-14T11:28:46.714" v="49"/>
            <ac:picMkLst>
              <pc:docMk/>
              <pc:sldMasterMk cId="1171074734" sldId="2147484082"/>
              <pc:sldLayoutMk cId="3934283032" sldId="2147484091"/>
              <ac:picMk id="2" creationId="{BCBF4902-5D13-7E11-A6EE-7DA680BC0EE3}"/>
            </ac:picMkLst>
          </pc:picChg>
          <pc:picChg chg="add del">
            <ac:chgData name="Richard Pascoe" userId="cb3f1885-82ff-4b14-9369-aacd3abd5221" providerId="ADAL" clId="{67FB0A83-4B73-4CCC-A717-00DF93C8BC7E}" dt="2022-11-14T11:28:45.495" v="48" actId="478"/>
            <ac:picMkLst>
              <pc:docMk/>
              <pc:sldMasterMk cId="1171074734" sldId="2147484082"/>
              <pc:sldLayoutMk cId="3934283032" sldId="2147484091"/>
              <ac:picMk id="4" creationId="{00000000-0000-0000-0000-000000000000}"/>
            </ac:picMkLst>
          </pc:picChg>
        </pc:sldLayoutChg>
        <pc:sldLayoutChg chg="del">
          <pc:chgData name="Richard Pascoe" userId="cb3f1885-82ff-4b14-9369-aacd3abd5221" providerId="ADAL" clId="{67FB0A83-4B73-4CCC-A717-00DF93C8BC7E}" dt="2022-11-14T11:29:02.321" v="51" actId="2696"/>
          <pc:sldLayoutMkLst>
            <pc:docMk/>
            <pc:sldMasterMk cId="1171074734" sldId="2147484082"/>
            <pc:sldLayoutMk cId="1315497451" sldId="2147484092"/>
          </pc:sldLayoutMkLst>
        </pc:sldLayoutChg>
        <pc:sldLayoutChg chg="del">
          <pc:chgData name="Richard Pascoe" userId="cb3f1885-82ff-4b14-9369-aacd3abd5221" providerId="ADAL" clId="{67FB0A83-4B73-4CCC-A717-00DF93C8BC7E}" dt="2022-11-14T11:25:58.887" v="2" actId="2696"/>
          <pc:sldLayoutMkLst>
            <pc:docMk/>
            <pc:sldMasterMk cId="1171074734" sldId="2147484082"/>
            <pc:sldLayoutMk cId="94961808" sldId="2147484097"/>
          </pc:sldLayoutMkLst>
        </pc:sldLayoutChg>
        <pc:sldLayoutChg chg="del">
          <pc:chgData name="Richard Pascoe" userId="cb3f1885-82ff-4b14-9369-aacd3abd5221" providerId="ADAL" clId="{67FB0A83-4B73-4CCC-A717-00DF93C8BC7E}" dt="2022-11-14T11:25:59.348" v="3" actId="2696"/>
          <pc:sldLayoutMkLst>
            <pc:docMk/>
            <pc:sldMasterMk cId="1171074734" sldId="2147484082"/>
            <pc:sldLayoutMk cId="3328549152" sldId="2147484098"/>
          </pc:sldLayoutMkLst>
        </pc:sldLayoutChg>
        <pc:sldLayoutChg chg="del">
          <pc:chgData name="Richard Pascoe" userId="cb3f1885-82ff-4b14-9369-aacd3abd5221" providerId="ADAL" clId="{67FB0A83-4B73-4CCC-A717-00DF93C8BC7E}" dt="2022-11-14T11:26:00.026" v="4" actId="2696"/>
          <pc:sldLayoutMkLst>
            <pc:docMk/>
            <pc:sldMasterMk cId="1171074734" sldId="2147484082"/>
            <pc:sldLayoutMk cId="2854086332" sldId="2147484099"/>
          </pc:sldLayoutMkLst>
        </pc:sldLayoutChg>
      </pc:sldMasterChg>
    </pc:docChg>
  </pc:docChgLst>
  <pc:docChgLst>
    <pc:chgData name="Richard Pascoe" userId="cb3f1885-82ff-4b14-9369-aacd3abd5221" providerId="ADAL" clId="{94449E05-6785-4949-99BA-264A7BEF9EAD}"/>
    <pc:docChg chg="undo custSel addSld modSld sldOrd">
      <pc:chgData name="Richard Pascoe" userId="cb3f1885-82ff-4b14-9369-aacd3abd5221" providerId="ADAL" clId="{94449E05-6785-4949-99BA-264A7BEF9EAD}" dt="2018-05-31T11:14:21.177" v="372" actId="20577"/>
      <pc:docMkLst>
        <pc:docMk/>
      </pc:docMkLst>
      <pc:sldChg chg="addSp modSp ord">
        <pc:chgData name="Richard Pascoe" userId="cb3f1885-82ff-4b14-9369-aacd3abd5221" providerId="ADAL" clId="{94449E05-6785-4949-99BA-264A7BEF9EAD}" dt="2018-05-31T11:12:03.223" v="43" actId="20577"/>
        <pc:sldMkLst>
          <pc:docMk/>
          <pc:sldMk cId="0" sldId="346"/>
        </pc:sldMkLst>
        <pc:spChg chg="mod">
          <ac:chgData name="Richard Pascoe" userId="cb3f1885-82ff-4b14-9369-aacd3abd5221" providerId="ADAL" clId="{94449E05-6785-4949-99BA-264A7BEF9EAD}" dt="2018-05-31T11:11:33.583" v="4" actId="1036"/>
          <ac:spMkLst>
            <pc:docMk/>
            <pc:sldMk cId="0" sldId="346"/>
            <ac:spMk id="2" creationId="{1C04AD8D-EE3D-4EEA-84CD-5220E6460C14}"/>
          </ac:spMkLst>
        </pc:spChg>
        <pc:spChg chg="mod">
          <ac:chgData name="Richard Pascoe" userId="cb3f1885-82ff-4b14-9369-aacd3abd5221" providerId="ADAL" clId="{94449E05-6785-4949-99BA-264A7BEF9EAD}" dt="2018-05-31T11:11:33.583" v="4" actId="1036"/>
          <ac:spMkLst>
            <pc:docMk/>
            <pc:sldMk cId="0" sldId="346"/>
            <ac:spMk id="5" creationId="{237D79D7-DA1A-451A-A83E-D1DFFFB14922}"/>
          </ac:spMkLst>
        </pc:spChg>
        <pc:spChg chg="mod">
          <ac:chgData name="Richard Pascoe" userId="cb3f1885-82ff-4b14-9369-aacd3abd5221" providerId="ADAL" clId="{94449E05-6785-4949-99BA-264A7BEF9EAD}" dt="2018-05-31T11:11:33.583" v="4" actId="1036"/>
          <ac:spMkLst>
            <pc:docMk/>
            <pc:sldMk cId="0" sldId="346"/>
            <ac:spMk id="6" creationId="{767A805E-6768-4801-A570-AED2F627E635}"/>
          </ac:spMkLst>
        </pc:spChg>
        <pc:spChg chg="mod">
          <ac:chgData name="Richard Pascoe" userId="cb3f1885-82ff-4b14-9369-aacd3abd5221" providerId="ADAL" clId="{94449E05-6785-4949-99BA-264A7BEF9EAD}" dt="2018-05-31T11:11:33.583" v="4" actId="1036"/>
          <ac:spMkLst>
            <pc:docMk/>
            <pc:sldMk cId="0" sldId="346"/>
            <ac:spMk id="7" creationId="{AADE8CF9-A5B5-416F-B128-CE031DBFD8F5}"/>
          </ac:spMkLst>
        </pc:spChg>
        <pc:spChg chg="mod">
          <ac:chgData name="Richard Pascoe" userId="cb3f1885-82ff-4b14-9369-aacd3abd5221" providerId="ADAL" clId="{94449E05-6785-4949-99BA-264A7BEF9EAD}" dt="2018-05-31T11:11:33.583" v="4" actId="1036"/>
          <ac:spMkLst>
            <pc:docMk/>
            <pc:sldMk cId="0" sldId="346"/>
            <ac:spMk id="9" creationId="{2C2AAA3E-136A-4595-B402-2196A5283A5D}"/>
          </ac:spMkLst>
        </pc:spChg>
        <pc:spChg chg="mod">
          <ac:chgData name="Richard Pascoe" userId="cb3f1885-82ff-4b14-9369-aacd3abd5221" providerId="ADAL" clId="{94449E05-6785-4949-99BA-264A7BEF9EAD}" dt="2018-05-31T11:11:33.583" v="4" actId="1036"/>
          <ac:spMkLst>
            <pc:docMk/>
            <pc:sldMk cId="0" sldId="346"/>
            <ac:spMk id="10" creationId="{085FE6A6-F476-4848-986F-2FC7A46F45DC}"/>
          </ac:spMkLst>
        </pc:spChg>
        <pc:spChg chg="add mod">
          <ac:chgData name="Richard Pascoe" userId="cb3f1885-82ff-4b14-9369-aacd3abd5221" providerId="ADAL" clId="{94449E05-6785-4949-99BA-264A7BEF9EAD}" dt="2018-05-31T11:11:56.045" v="42" actId="20577"/>
          <ac:spMkLst>
            <pc:docMk/>
            <pc:sldMk cId="0" sldId="346"/>
            <ac:spMk id="11" creationId="{A457526A-551E-44C7-A606-D09FA4606148}"/>
          </ac:spMkLst>
        </pc:spChg>
      </pc:sldChg>
      <pc:sldChg chg="modSp">
        <pc:chgData name="Richard Pascoe" userId="cb3f1885-82ff-4b14-9369-aacd3abd5221" providerId="ADAL" clId="{94449E05-6785-4949-99BA-264A7BEF9EAD}" dt="2018-05-31T11:14:21.177" v="372" actId="20577"/>
        <pc:sldMkLst>
          <pc:docMk/>
          <pc:sldMk cId="3191370111" sldId="447"/>
        </pc:sldMkLst>
        <pc:spChg chg="mod">
          <ac:chgData name="Richard Pascoe" userId="cb3f1885-82ff-4b14-9369-aacd3abd5221" providerId="ADAL" clId="{94449E05-6785-4949-99BA-264A7BEF9EAD}" dt="2018-05-31T11:14:21.177" v="372" actId="20577"/>
          <ac:spMkLst>
            <pc:docMk/>
            <pc:sldMk cId="3191370111" sldId="447"/>
            <ac:spMk id="14339" creationId="{00000000-0000-0000-0000-000000000000}"/>
          </ac:spMkLst>
        </pc:spChg>
      </pc:sldChg>
      <pc:sldChg chg="addSp modSp add">
        <pc:chgData name="Richard Pascoe" userId="cb3f1885-82ff-4b14-9369-aacd3abd5221" providerId="ADAL" clId="{94449E05-6785-4949-99BA-264A7BEF9EAD}" dt="2018-05-31T11:12:46.179" v="160" actId="403"/>
        <pc:sldMkLst>
          <pc:docMk/>
          <pc:sldMk cId="3627723742" sldId="449"/>
        </pc:sldMkLst>
        <pc:spChg chg="add mod">
          <ac:chgData name="Richard Pascoe" userId="cb3f1885-82ff-4b14-9369-aacd3abd5221" providerId="ADAL" clId="{94449E05-6785-4949-99BA-264A7BEF9EAD}" dt="2018-05-31T11:12:20.483" v="63" actId="5793"/>
          <ac:spMkLst>
            <pc:docMk/>
            <pc:sldMk cId="3627723742" sldId="449"/>
            <ac:spMk id="2" creationId="{D72361AB-0676-4B87-A663-7ED161B6EBED}"/>
          </ac:spMkLst>
        </pc:spChg>
        <pc:spChg chg="add mod">
          <ac:chgData name="Richard Pascoe" userId="cb3f1885-82ff-4b14-9369-aacd3abd5221" providerId="ADAL" clId="{94449E05-6785-4949-99BA-264A7BEF9EAD}" dt="2018-05-31T11:12:46.179" v="160" actId="403"/>
          <ac:spMkLst>
            <pc:docMk/>
            <pc:sldMk cId="3627723742" sldId="449"/>
            <ac:spMk id="3" creationId="{59E7B74F-602B-4598-99F7-5B350FA425AA}"/>
          </ac:spMkLst>
        </pc:spChg>
      </pc:sldChg>
    </pc:docChg>
  </pc:docChgLst>
  <pc:docChgLst>
    <pc:chgData name="Richard Pascoe" userId="cb3f1885-82ff-4b14-9369-aacd3abd5221" providerId="ADAL" clId="{A0A3E0CF-6B31-46CB-A413-4CEC2D637083}"/>
    <pc:docChg chg="undo redo custSel addSld delSld modSld sldOrd modMainMaster">
      <pc:chgData name="Richard Pascoe" userId="cb3f1885-82ff-4b14-9369-aacd3abd5221" providerId="ADAL" clId="{A0A3E0CF-6B31-46CB-A413-4CEC2D637083}" dt="2018-05-28T12:23:56.917" v="6070" actId="20577"/>
      <pc:docMkLst>
        <pc:docMk/>
      </pc:docMkLst>
      <pc:sldChg chg="delSp modSp">
        <pc:chgData name="Richard Pascoe" userId="cb3f1885-82ff-4b14-9369-aacd3abd5221" providerId="ADAL" clId="{A0A3E0CF-6B31-46CB-A413-4CEC2D637083}" dt="2018-05-24T13:13:51.508" v="169" actId="14100"/>
        <pc:sldMkLst>
          <pc:docMk/>
          <pc:sldMk cId="0" sldId="342"/>
        </pc:sldMkLst>
        <pc:spChg chg="mod">
          <ac:chgData name="Richard Pascoe" userId="cb3f1885-82ff-4b14-9369-aacd3abd5221" providerId="ADAL" clId="{A0A3E0CF-6B31-46CB-A413-4CEC2D637083}" dt="2018-05-24T13:13:51.508" v="169" actId="14100"/>
          <ac:spMkLst>
            <pc:docMk/>
            <pc:sldMk cId="0" sldId="342"/>
            <ac:spMk id="4" creationId="{00000000-0000-0000-0000-000000000000}"/>
          </ac:spMkLst>
        </pc:spChg>
        <pc:spChg chg="mod">
          <ac:chgData name="Richard Pascoe" userId="cb3f1885-82ff-4b14-9369-aacd3abd5221" providerId="ADAL" clId="{A0A3E0CF-6B31-46CB-A413-4CEC2D637083}" dt="2018-05-24T13:13:47.106" v="167" actId="1076"/>
          <ac:spMkLst>
            <pc:docMk/>
            <pc:sldMk cId="0" sldId="342"/>
            <ac:spMk id="8194" creationId="{00000000-0000-0000-0000-000000000000}"/>
          </ac:spMkLst>
        </pc:spChg>
        <pc:picChg chg="del">
          <ac:chgData name="Richard Pascoe" userId="cb3f1885-82ff-4b14-9369-aacd3abd5221" providerId="ADAL" clId="{A0A3E0CF-6B31-46CB-A413-4CEC2D637083}" dt="2018-05-24T13:12:39.632" v="79" actId="478"/>
          <ac:picMkLst>
            <pc:docMk/>
            <pc:sldMk cId="0" sldId="342"/>
            <ac:picMk id="2" creationId="{00000000-0000-0000-0000-000000000000}"/>
          </ac:picMkLst>
        </pc:picChg>
        <pc:picChg chg="mod">
          <ac:chgData name="Richard Pascoe" userId="cb3f1885-82ff-4b14-9369-aacd3abd5221" providerId="ADAL" clId="{A0A3E0CF-6B31-46CB-A413-4CEC2D637083}" dt="2018-05-24T13:13:47.946" v="168" actId="1076"/>
          <ac:picMkLst>
            <pc:docMk/>
            <pc:sldMk cId="0" sldId="342"/>
            <ac:picMk id="3" creationId="{00000000-0000-0000-0000-000000000000}"/>
          </ac:picMkLst>
        </pc:picChg>
      </pc:sldChg>
      <pc:sldChg chg="modSp">
        <pc:chgData name="Richard Pascoe" userId="cb3f1885-82ff-4b14-9369-aacd3abd5221" providerId="ADAL" clId="{A0A3E0CF-6B31-46CB-A413-4CEC2D637083}" dt="2018-05-24T13:47:50.167" v="541" actId="122"/>
        <pc:sldMkLst>
          <pc:docMk/>
          <pc:sldMk cId="0" sldId="346"/>
        </pc:sldMkLst>
        <pc:spChg chg="mod">
          <ac:chgData name="Richard Pascoe" userId="cb3f1885-82ff-4b14-9369-aacd3abd5221" providerId="ADAL" clId="{A0A3E0CF-6B31-46CB-A413-4CEC2D637083}" dt="2018-05-24T13:47:50.167" v="541" actId="122"/>
          <ac:spMkLst>
            <pc:docMk/>
            <pc:sldMk cId="0" sldId="346"/>
            <ac:spMk id="3" creationId="{00000000-0000-0000-0000-000000000000}"/>
          </ac:spMkLst>
        </pc:spChg>
        <pc:picChg chg="mod">
          <ac:chgData name="Richard Pascoe" userId="cb3f1885-82ff-4b14-9369-aacd3abd5221" providerId="ADAL" clId="{A0A3E0CF-6B31-46CB-A413-4CEC2D637083}" dt="2018-05-24T13:14:52.670" v="173" actId="1076"/>
          <ac:picMkLst>
            <pc:docMk/>
            <pc:sldMk cId="0" sldId="346"/>
            <ac:picMk id="4" creationId="{7B11005E-AF05-4C2B-8599-1541047EDD3F}"/>
          </ac:picMkLst>
        </pc:picChg>
      </pc:sldChg>
      <pc:sldChg chg="delSp">
        <pc:chgData name="Richard Pascoe" userId="cb3f1885-82ff-4b14-9369-aacd3abd5221" providerId="ADAL" clId="{A0A3E0CF-6B31-46CB-A413-4CEC2D637083}" dt="2018-05-25T11:58:24.457" v="5347" actId="478"/>
        <pc:sldMkLst>
          <pc:docMk/>
          <pc:sldMk cId="822812055" sldId="377"/>
        </pc:sldMkLst>
        <pc:picChg chg="del">
          <ac:chgData name="Richard Pascoe" userId="cb3f1885-82ff-4b14-9369-aacd3abd5221" providerId="ADAL" clId="{A0A3E0CF-6B31-46CB-A413-4CEC2D637083}" dt="2018-05-25T11:58:24.457" v="5347" actId="478"/>
          <ac:picMkLst>
            <pc:docMk/>
            <pc:sldMk cId="822812055" sldId="377"/>
            <ac:picMk id="10" creationId="{00000000-0000-0000-0000-000000000000}"/>
          </ac:picMkLst>
        </pc:picChg>
      </pc:sldChg>
      <pc:sldChg chg="addSp delSp modSp add">
        <pc:chgData name="Richard Pascoe" userId="cb3f1885-82ff-4b14-9369-aacd3abd5221" providerId="ADAL" clId="{A0A3E0CF-6B31-46CB-A413-4CEC2D637083}" dt="2018-05-25T10:06:01.426" v="2929" actId="1076"/>
        <pc:sldMkLst>
          <pc:docMk/>
          <pc:sldMk cId="1303403293" sldId="380"/>
        </pc:sldMkLst>
        <pc:spChg chg="add del mod">
          <ac:chgData name="Richard Pascoe" userId="cb3f1885-82ff-4b14-9369-aacd3abd5221" providerId="ADAL" clId="{A0A3E0CF-6B31-46CB-A413-4CEC2D637083}" dt="2018-05-24T13:47:36.699" v="539" actId="20577"/>
          <ac:spMkLst>
            <pc:docMk/>
            <pc:sldMk cId="1303403293" sldId="380"/>
            <ac:spMk id="2" creationId="{E24683C6-39D4-43A8-BA04-DD2D62FE050B}"/>
          </ac:spMkLst>
        </pc:spChg>
        <pc:spChg chg="mod">
          <ac:chgData name="Richard Pascoe" userId="cb3f1885-82ff-4b14-9369-aacd3abd5221" providerId="ADAL" clId="{A0A3E0CF-6B31-46CB-A413-4CEC2D637083}" dt="2018-05-24T13:47:58.067" v="543" actId="404"/>
          <ac:spMkLst>
            <pc:docMk/>
            <pc:sldMk cId="1303403293" sldId="380"/>
            <ac:spMk id="3" creationId="{00000000-0000-0000-0000-000000000000}"/>
          </ac:spMkLst>
        </pc:spChg>
        <pc:spChg chg="add mod topLvl">
          <ac:chgData name="Richard Pascoe" userId="cb3f1885-82ff-4b14-9369-aacd3abd5221" providerId="ADAL" clId="{A0A3E0CF-6B31-46CB-A413-4CEC2D637083}" dt="2018-05-24T13:51:59.518" v="590" actId="164"/>
          <ac:spMkLst>
            <pc:docMk/>
            <pc:sldMk cId="1303403293" sldId="380"/>
            <ac:spMk id="5" creationId="{0507E7A0-0828-4534-BED1-17C14A783EDC}"/>
          </ac:spMkLst>
        </pc:spChg>
        <pc:spChg chg="add mod topLvl">
          <ac:chgData name="Richard Pascoe" userId="cb3f1885-82ff-4b14-9369-aacd3abd5221" providerId="ADAL" clId="{A0A3E0CF-6B31-46CB-A413-4CEC2D637083}" dt="2018-05-24T13:51:59.518" v="590" actId="164"/>
          <ac:spMkLst>
            <pc:docMk/>
            <pc:sldMk cId="1303403293" sldId="380"/>
            <ac:spMk id="6" creationId="{F72FBBBF-B82F-43BB-95F1-569CC86E24EF}"/>
          </ac:spMkLst>
        </pc:spChg>
        <pc:spChg chg="add mod topLvl">
          <ac:chgData name="Richard Pascoe" userId="cb3f1885-82ff-4b14-9369-aacd3abd5221" providerId="ADAL" clId="{A0A3E0CF-6B31-46CB-A413-4CEC2D637083}" dt="2018-05-24T13:51:59.518" v="590" actId="164"/>
          <ac:spMkLst>
            <pc:docMk/>
            <pc:sldMk cId="1303403293" sldId="380"/>
            <ac:spMk id="7" creationId="{45BDEC7E-69B1-4B02-8CE5-C92F11C2D887}"/>
          </ac:spMkLst>
        </pc:spChg>
        <pc:spChg chg="add mod topLvl">
          <ac:chgData name="Richard Pascoe" userId="cb3f1885-82ff-4b14-9369-aacd3abd5221" providerId="ADAL" clId="{A0A3E0CF-6B31-46CB-A413-4CEC2D637083}" dt="2018-05-24T13:51:59.518" v="590" actId="164"/>
          <ac:spMkLst>
            <pc:docMk/>
            <pc:sldMk cId="1303403293" sldId="380"/>
            <ac:spMk id="8" creationId="{598AF59F-A397-40DE-BDB8-D5228C77A7E8}"/>
          </ac:spMkLst>
        </pc:spChg>
        <pc:spChg chg="add del mod topLvl">
          <ac:chgData name="Richard Pascoe" userId="cb3f1885-82ff-4b14-9369-aacd3abd5221" providerId="ADAL" clId="{A0A3E0CF-6B31-46CB-A413-4CEC2D637083}" dt="2018-05-24T13:51:56.881" v="589" actId="478"/>
          <ac:spMkLst>
            <pc:docMk/>
            <pc:sldMk cId="1303403293" sldId="380"/>
            <ac:spMk id="9" creationId="{C918FA3A-D675-43FF-AE2A-8A64AF4E4295}"/>
          </ac:spMkLst>
        </pc:spChg>
        <pc:spChg chg="add del mod">
          <ac:chgData name="Richard Pascoe" userId="cb3f1885-82ff-4b14-9369-aacd3abd5221" providerId="ADAL" clId="{A0A3E0CF-6B31-46CB-A413-4CEC2D637083}" dt="2018-05-24T13:54:17.084" v="634" actId="20577"/>
          <ac:spMkLst>
            <pc:docMk/>
            <pc:sldMk cId="1303403293" sldId="380"/>
            <ac:spMk id="116" creationId="{25554F26-1D59-4295-AE64-A1114DEF8E43}"/>
          </ac:spMkLst>
        </pc:spChg>
        <pc:grpChg chg="add del mod">
          <ac:chgData name="Richard Pascoe" userId="cb3f1885-82ff-4b14-9369-aacd3abd5221" providerId="ADAL" clId="{A0A3E0CF-6B31-46CB-A413-4CEC2D637083}" dt="2018-05-24T13:51:14.639" v="583" actId="165"/>
          <ac:grpSpMkLst>
            <pc:docMk/>
            <pc:sldMk cId="1303403293" sldId="380"/>
            <ac:grpSpMk id="10" creationId="{070B89AA-5AD4-4918-BF01-7D2FDFF3C7DE}"/>
          </ac:grpSpMkLst>
        </pc:grpChg>
        <pc:grpChg chg="add del mod">
          <ac:chgData name="Richard Pascoe" userId="cb3f1885-82ff-4b14-9369-aacd3abd5221" providerId="ADAL" clId="{A0A3E0CF-6B31-46CB-A413-4CEC2D637083}" dt="2018-05-24T13:51:53.788" v="588" actId="165"/>
          <ac:grpSpMkLst>
            <pc:docMk/>
            <pc:sldMk cId="1303403293" sldId="380"/>
            <ac:grpSpMk id="11" creationId="{953307D8-D099-45A1-870C-3A4D50B9661D}"/>
          </ac:grpSpMkLst>
        </pc:grpChg>
        <pc:grpChg chg="add mod">
          <ac:chgData name="Richard Pascoe" userId="cb3f1885-82ff-4b14-9369-aacd3abd5221" providerId="ADAL" clId="{A0A3E0CF-6B31-46CB-A413-4CEC2D637083}" dt="2018-05-24T13:52:43.259" v="608" actId="164"/>
          <ac:grpSpMkLst>
            <pc:docMk/>
            <pc:sldMk cId="1303403293" sldId="380"/>
            <ac:grpSpMk id="12" creationId="{0C5624C5-1A69-4DF4-8279-706A3230B4E3}"/>
          </ac:grpSpMkLst>
        </pc:grpChg>
        <pc:grpChg chg="add mod">
          <ac:chgData name="Richard Pascoe" userId="cb3f1885-82ff-4b14-9369-aacd3abd5221" providerId="ADAL" clId="{A0A3E0CF-6B31-46CB-A413-4CEC2D637083}" dt="2018-05-24T13:52:43.259" v="608" actId="164"/>
          <ac:grpSpMkLst>
            <pc:docMk/>
            <pc:sldMk cId="1303403293" sldId="380"/>
            <ac:grpSpMk id="13" creationId="{59F5DC4E-F998-4670-A194-B9B3340EF742}"/>
          </ac:grpSpMkLst>
        </pc:grpChg>
        <pc:grpChg chg="add mod">
          <ac:chgData name="Richard Pascoe" userId="cb3f1885-82ff-4b14-9369-aacd3abd5221" providerId="ADAL" clId="{A0A3E0CF-6B31-46CB-A413-4CEC2D637083}" dt="2018-05-24T13:52:39.437" v="605" actId="571"/>
          <ac:grpSpMkLst>
            <pc:docMk/>
            <pc:sldMk cId="1303403293" sldId="380"/>
            <ac:grpSpMk id="19" creationId="{6850DD8D-8D42-4AF7-9D2A-91E4EB4F0A39}"/>
          </ac:grpSpMkLst>
        </pc:grpChg>
        <pc:grpChg chg="add mod">
          <ac:chgData name="Richard Pascoe" userId="cb3f1885-82ff-4b14-9369-aacd3abd5221" providerId="ADAL" clId="{A0A3E0CF-6B31-46CB-A413-4CEC2D637083}" dt="2018-05-24T13:52:39.437" v="605" actId="571"/>
          <ac:grpSpMkLst>
            <pc:docMk/>
            <pc:sldMk cId="1303403293" sldId="380"/>
            <ac:grpSpMk id="24" creationId="{46BC3D94-06F7-4E56-B145-BA964A881F60}"/>
          </ac:grpSpMkLst>
        </pc:grpChg>
        <pc:grpChg chg="add mod topLvl">
          <ac:chgData name="Richard Pascoe" userId="cb3f1885-82ff-4b14-9369-aacd3abd5221" providerId="ADAL" clId="{A0A3E0CF-6B31-46CB-A413-4CEC2D637083}" dt="2018-05-25T10:05:55.082" v="2925" actId="1076"/>
          <ac:grpSpMkLst>
            <pc:docMk/>
            <pc:sldMk cId="1303403293" sldId="380"/>
            <ac:grpSpMk id="30" creationId="{C5DBE3C9-EA2D-4D50-97BB-9FFB4BDDBD0B}"/>
          </ac:grpSpMkLst>
        </pc:grpChg>
        <pc:grpChg chg="add del mod topLvl">
          <ac:chgData name="Richard Pascoe" userId="cb3f1885-82ff-4b14-9369-aacd3abd5221" providerId="ADAL" clId="{A0A3E0CF-6B31-46CB-A413-4CEC2D637083}" dt="2018-05-25T10:05:30.395" v="2920" actId="478"/>
          <ac:grpSpMkLst>
            <pc:docMk/>
            <pc:sldMk cId="1303403293" sldId="380"/>
            <ac:grpSpMk id="31" creationId="{A40D4C0F-B640-446F-A608-71A9EB10CD5F}"/>
          </ac:grpSpMkLst>
        </pc:grpChg>
        <pc:grpChg chg="mod">
          <ac:chgData name="Richard Pascoe" userId="cb3f1885-82ff-4b14-9369-aacd3abd5221" providerId="ADAL" clId="{A0A3E0CF-6B31-46CB-A413-4CEC2D637083}" dt="2018-05-24T13:52:45.757" v="609" actId="571"/>
          <ac:grpSpMkLst>
            <pc:docMk/>
            <pc:sldMk cId="1303403293" sldId="380"/>
            <ac:grpSpMk id="32" creationId="{BF811624-F9A4-4257-81B4-E8551965B0D2}"/>
          </ac:grpSpMkLst>
        </pc:grpChg>
        <pc:grpChg chg="mod">
          <ac:chgData name="Richard Pascoe" userId="cb3f1885-82ff-4b14-9369-aacd3abd5221" providerId="ADAL" clId="{A0A3E0CF-6B31-46CB-A413-4CEC2D637083}" dt="2018-05-24T13:52:45.757" v="609" actId="571"/>
          <ac:grpSpMkLst>
            <pc:docMk/>
            <pc:sldMk cId="1303403293" sldId="380"/>
            <ac:grpSpMk id="33" creationId="{617C38E1-943F-4986-A355-68E2618A99BD}"/>
          </ac:grpSpMkLst>
        </pc:grpChg>
        <pc:grpChg chg="add mod topLvl">
          <ac:chgData name="Richard Pascoe" userId="cb3f1885-82ff-4b14-9369-aacd3abd5221" providerId="ADAL" clId="{A0A3E0CF-6B31-46CB-A413-4CEC2D637083}" dt="2018-05-25T10:05:59.349" v="2928" actId="1076"/>
          <ac:grpSpMkLst>
            <pc:docMk/>
            <pc:sldMk cId="1303403293" sldId="380"/>
            <ac:grpSpMk id="43" creationId="{3AAE9916-DF1A-4940-AEC0-B108DA523D11}"/>
          </ac:grpSpMkLst>
        </pc:grpChg>
        <pc:grpChg chg="mod">
          <ac:chgData name="Richard Pascoe" userId="cb3f1885-82ff-4b14-9369-aacd3abd5221" providerId="ADAL" clId="{A0A3E0CF-6B31-46CB-A413-4CEC2D637083}" dt="2018-05-24T13:52:48.058" v="610" actId="571"/>
          <ac:grpSpMkLst>
            <pc:docMk/>
            <pc:sldMk cId="1303403293" sldId="380"/>
            <ac:grpSpMk id="44" creationId="{0EF1C35B-BFBD-4816-9840-3728B5C067D8}"/>
          </ac:grpSpMkLst>
        </pc:grpChg>
        <pc:grpChg chg="mod">
          <ac:chgData name="Richard Pascoe" userId="cb3f1885-82ff-4b14-9369-aacd3abd5221" providerId="ADAL" clId="{A0A3E0CF-6B31-46CB-A413-4CEC2D637083}" dt="2018-05-24T13:52:48.058" v="610" actId="571"/>
          <ac:grpSpMkLst>
            <pc:docMk/>
            <pc:sldMk cId="1303403293" sldId="380"/>
            <ac:grpSpMk id="45" creationId="{150D1303-2750-4BDD-AB54-0A49E0A88EA4}"/>
          </ac:grpSpMkLst>
        </pc:grpChg>
        <pc:grpChg chg="add mod topLvl">
          <ac:chgData name="Richard Pascoe" userId="cb3f1885-82ff-4b14-9369-aacd3abd5221" providerId="ADAL" clId="{A0A3E0CF-6B31-46CB-A413-4CEC2D637083}" dt="2018-05-25T10:05:57.770" v="2927" actId="1076"/>
          <ac:grpSpMkLst>
            <pc:docMk/>
            <pc:sldMk cId="1303403293" sldId="380"/>
            <ac:grpSpMk id="55" creationId="{1375A5F2-BF9D-45C9-83EC-336349BA0E36}"/>
          </ac:grpSpMkLst>
        </pc:grpChg>
        <pc:grpChg chg="mod">
          <ac:chgData name="Richard Pascoe" userId="cb3f1885-82ff-4b14-9369-aacd3abd5221" providerId="ADAL" clId="{A0A3E0CF-6B31-46CB-A413-4CEC2D637083}" dt="2018-05-24T13:52:48.058" v="610" actId="571"/>
          <ac:grpSpMkLst>
            <pc:docMk/>
            <pc:sldMk cId="1303403293" sldId="380"/>
            <ac:grpSpMk id="56" creationId="{C2DABB2C-7DA2-4E9A-9803-69557DB5E4F7}"/>
          </ac:grpSpMkLst>
        </pc:grpChg>
        <pc:grpChg chg="mod">
          <ac:chgData name="Richard Pascoe" userId="cb3f1885-82ff-4b14-9369-aacd3abd5221" providerId="ADAL" clId="{A0A3E0CF-6B31-46CB-A413-4CEC2D637083}" dt="2018-05-24T13:52:48.058" v="610" actId="571"/>
          <ac:grpSpMkLst>
            <pc:docMk/>
            <pc:sldMk cId="1303403293" sldId="380"/>
            <ac:grpSpMk id="57" creationId="{8ACF68DB-96E1-46A0-96D6-E1396050F270}"/>
          </ac:grpSpMkLst>
        </pc:grpChg>
        <pc:grpChg chg="add del mod">
          <ac:chgData name="Richard Pascoe" userId="cb3f1885-82ff-4b14-9369-aacd3abd5221" providerId="ADAL" clId="{A0A3E0CF-6B31-46CB-A413-4CEC2D637083}" dt="2018-05-24T13:53:39.464" v="627" actId="478"/>
          <ac:grpSpMkLst>
            <pc:docMk/>
            <pc:sldMk cId="1303403293" sldId="380"/>
            <ac:grpSpMk id="67" creationId="{F20B6987-113B-4D67-9583-B7AF87680242}"/>
          </ac:grpSpMkLst>
        </pc:grpChg>
        <pc:grpChg chg="mod">
          <ac:chgData name="Richard Pascoe" userId="cb3f1885-82ff-4b14-9369-aacd3abd5221" providerId="ADAL" clId="{A0A3E0CF-6B31-46CB-A413-4CEC2D637083}" dt="2018-05-24T13:52:49.584" v="611" actId="571"/>
          <ac:grpSpMkLst>
            <pc:docMk/>
            <pc:sldMk cId="1303403293" sldId="380"/>
            <ac:grpSpMk id="68" creationId="{B3E09FDF-AB3A-4117-A8BB-1AFEEE4FC31F}"/>
          </ac:grpSpMkLst>
        </pc:grpChg>
        <pc:grpChg chg="mod">
          <ac:chgData name="Richard Pascoe" userId="cb3f1885-82ff-4b14-9369-aacd3abd5221" providerId="ADAL" clId="{A0A3E0CF-6B31-46CB-A413-4CEC2D637083}" dt="2018-05-24T13:52:49.584" v="611" actId="571"/>
          <ac:grpSpMkLst>
            <pc:docMk/>
            <pc:sldMk cId="1303403293" sldId="380"/>
            <ac:grpSpMk id="69" creationId="{9595E4EF-8612-40FB-9AB2-DD7A33EAC8ED}"/>
          </ac:grpSpMkLst>
        </pc:grpChg>
        <pc:grpChg chg="add del mod topLvl">
          <ac:chgData name="Richard Pascoe" userId="cb3f1885-82ff-4b14-9369-aacd3abd5221" providerId="ADAL" clId="{A0A3E0CF-6B31-46CB-A413-4CEC2D637083}" dt="2018-05-25T10:05:27.661" v="2919" actId="478"/>
          <ac:grpSpMkLst>
            <pc:docMk/>
            <pc:sldMk cId="1303403293" sldId="380"/>
            <ac:grpSpMk id="79" creationId="{4A6448E7-3A61-4DDA-9DD9-799A49E6D166}"/>
          </ac:grpSpMkLst>
        </pc:grpChg>
        <pc:grpChg chg="mod">
          <ac:chgData name="Richard Pascoe" userId="cb3f1885-82ff-4b14-9369-aacd3abd5221" providerId="ADAL" clId="{A0A3E0CF-6B31-46CB-A413-4CEC2D637083}" dt="2018-05-24T13:52:49.584" v="611" actId="571"/>
          <ac:grpSpMkLst>
            <pc:docMk/>
            <pc:sldMk cId="1303403293" sldId="380"/>
            <ac:grpSpMk id="80" creationId="{03340A83-DCEB-41E9-8A0D-976B231921F4}"/>
          </ac:grpSpMkLst>
        </pc:grpChg>
        <pc:grpChg chg="mod">
          <ac:chgData name="Richard Pascoe" userId="cb3f1885-82ff-4b14-9369-aacd3abd5221" providerId="ADAL" clId="{A0A3E0CF-6B31-46CB-A413-4CEC2D637083}" dt="2018-05-24T13:52:49.584" v="611" actId="571"/>
          <ac:grpSpMkLst>
            <pc:docMk/>
            <pc:sldMk cId="1303403293" sldId="380"/>
            <ac:grpSpMk id="81" creationId="{B24B76C6-7B88-4F9F-BF08-382D75347FC5}"/>
          </ac:grpSpMkLst>
        </pc:grpChg>
        <pc:grpChg chg="add del mod">
          <ac:chgData name="Richard Pascoe" userId="cb3f1885-82ff-4b14-9369-aacd3abd5221" providerId="ADAL" clId="{A0A3E0CF-6B31-46CB-A413-4CEC2D637083}" dt="2018-05-24T13:53:36.968" v="626" actId="165"/>
          <ac:grpSpMkLst>
            <pc:docMk/>
            <pc:sldMk cId="1303403293" sldId="380"/>
            <ac:grpSpMk id="91" creationId="{ADD2CFE1-38E6-4A76-9D4D-019B9F3F963E}"/>
          </ac:grpSpMkLst>
        </pc:grpChg>
        <pc:grpChg chg="add del mod">
          <ac:chgData name="Richard Pascoe" userId="cb3f1885-82ff-4b14-9369-aacd3abd5221" providerId="ADAL" clId="{A0A3E0CF-6B31-46CB-A413-4CEC2D637083}" dt="2018-05-25T10:05:25.505" v="2918" actId="478"/>
          <ac:grpSpMkLst>
            <pc:docMk/>
            <pc:sldMk cId="1303403293" sldId="380"/>
            <ac:grpSpMk id="91" creationId="{B619AE29-8A65-4A5A-B922-14B0B162BA98}"/>
          </ac:grpSpMkLst>
        </pc:grpChg>
        <pc:grpChg chg="add mod">
          <ac:chgData name="Richard Pascoe" userId="cb3f1885-82ff-4b14-9369-aacd3abd5221" providerId="ADAL" clId="{A0A3E0CF-6B31-46CB-A413-4CEC2D637083}" dt="2018-05-25T10:05:52.457" v="2924" actId="14100"/>
          <ac:grpSpMkLst>
            <pc:docMk/>
            <pc:sldMk cId="1303403293" sldId="380"/>
            <ac:grpSpMk id="92" creationId="{CA7B30D9-D985-42F9-ABBD-E5BF102BD0C3}"/>
          </ac:grpSpMkLst>
        </pc:grpChg>
        <pc:grpChg chg="mod">
          <ac:chgData name="Richard Pascoe" userId="cb3f1885-82ff-4b14-9369-aacd3abd5221" providerId="ADAL" clId="{A0A3E0CF-6B31-46CB-A413-4CEC2D637083}" dt="2018-05-24T13:53:45.598" v="628" actId="571"/>
          <ac:grpSpMkLst>
            <pc:docMk/>
            <pc:sldMk cId="1303403293" sldId="380"/>
            <ac:grpSpMk id="93" creationId="{BE2D1CE7-BC9E-456E-97C6-45BF4B34B4D7}"/>
          </ac:grpSpMkLst>
        </pc:grpChg>
        <pc:grpChg chg="mod">
          <ac:chgData name="Richard Pascoe" userId="cb3f1885-82ff-4b14-9369-aacd3abd5221" providerId="ADAL" clId="{A0A3E0CF-6B31-46CB-A413-4CEC2D637083}" dt="2018-05-24T13:53:45.598" v="628" actId="571"/>
          <ac:grpSpMkLst>
            <pc:docMk/>
            <pc:sldMk cId="1303403293" sldId="380"/>
            <ac:grpSpMk id="94" creationId="{A43584C0-7819-432D-947E-A1C96695F9E1}"/>
          </ac:grpSpMkLst>
        </pc:grpChg>
        <pc:grpChg chg="add mod">
          <ac:chgData name="Richard Pascoe" userId="cb3f1885-82ff-4b14-9369-aacd3abd5221" providerId="ADAL" clId="{A0A3E0CF-6B31-46CB-A413-4CEC2D637083}" dt="2018-05-25T10:05:52.457" v="2924" actId="14100"/>
          <ac:grpSpMkLst>
            <pc:docMk/>
            <pc:sldMk cId="1303403293" sldId="380"/>
            <ac:grpSpMk id="104" creationId="{2EEF9DA4-49B7-425E-A17C-5E71E9BB337A}"/>
          </ac:grpSpMkLst>
        </pc:grpChg>
        <pc:grpChg chg="mod">
          <ac:chgData name="Richard Pascoe" userId="cb3f1885-82ff-4b14-9369-aacd3abd5221" providerId="ADAL" clId="{A0A3E0CF-6B31-46CB-A413-4CEC2D637083}" dt="2018-05-24T13:53:48.680" v="630" actId="571"/>
          <ac:grpSpMkLst>
            <pc:docMk/>
            <pc:sldMk cId="1303403293" sldId="380"/>
            <ac:grpSpMk id="105" creationId="{6BCBC0F5-E392-43B5-B2BB-52DA38489321}"/>
          </ac:grpSpMkLst>
        </pc:grpChg>
        <pc:grpChg chg="mod">
          <ac:chgData name="Richard Pascoe" userId="cb3f1885-82ff-4b14-9369-aacd3abd5221" providerId="ADAL" clId="{A0A3E0CF-6B31-46CB-A413-4CEC2D637083}" dt="2018-05-24T13:53:48.680" v="630" actId="571"/>
          <ac:grpSpMkLst>
            <pc:docMk/>
            <pc:sldMk cId="1303403293" sldId="380"/>
            <ac:grpSpMk id="106" creationId="{7FADE59C-AD7D-48C5-A243-BB4800A9F4A3}"/>
          </ac:grpSpMkLst>
        </pc:grpChg>
        <pc:grpChg chg="mod">
          <ac:chgData name="Richard Pascoe" userId="cb3f1885-82ff-4b14-9369-aacd3abd5221" providerId="ADAL" clId="{A0A3E0CF-6B31-46CB-A413-4CEC2D637083}" dt="2018-05-25T09:43:16.786" v="2593" actId="571"/>
          <ac:grpSpMkLst>
            <pc:docMk/>
            <pc:sldMk cId="1303403293" sldId="380"/>
            <ac:grpSpMk id="116" creationId="{4A0799F1-DA04-4AC4-A31C-9A2733921574}"/>
          </ac:grpSpMkLst>
        </pc:grpChg>
        <pc:grpChg chg="mod">
          <ac:chgData name="Richard Pascoe" userId="cb3f1885-82ff-4b14-9369-aacd3abd5221" providerId="ADAL" clId="{A0A3E0CF-6B31-46CB-A413-4CEC2D637083}" dt="2018-05-25T09:43:16.786" v="2593" actId="571"/>
          <ac:grpSpMkLst>
            <pc:docMk/>
            <pc:sldMk cId="1303403293" sldId="380"/>
            <ac:grpSpMk id="117" creationId="{A3F27B72-7F91-4A6E-977C-254D73184893}"/>
          </ac:grpSpMkLst>
        </pc:grpChg>
        <pc:grpChg chg="add mod">
          <ac:chgData name="Richard Pascoe" userId="cb3f1885-82ff-4b14-9369-aacd3abd5221" providerId="ADAL" clId="{A0A3E0CF-6B31-46CB-A413-4CEC2D637083}" dt="2018-05-25T10:05:56.270" v="2926" actId="1076"/>
          <ac:grpSpMkLst>
            <pc:docMk/>
            <pc:sldMk cId="1303403293" sldId="380"/>
            <ac:grpSpMk id="127" creationId="{754B30CC-BD51-41D2-B2EC-8FD78F203F57}"/>
          </ac:grpSpMkLst>
        </pc:grpChg>
        <pc:grpChg chg="mod">
          <ac:chgData name="Richard Pascoe" userId="cb3f1885-82ff-4b14-9369-aacd3abd5221" providerId="ADAL" clId="{A0A3E0CF-6B31-46CB-A413-4CEC2D637083}" dt="2018-05-25T09:43:29.161" v="2598" actId="571"/>
          <ac:grpSpMkLst>
            <pc:docMk/>
            <pc:sldMk cId="1303403293" sldId="380"/>
            <ac:grpSpMk id="128" creationId="{DB0C4110-B53F-4857-A286-7C477F3FEA08}"/>
          </ac:grpSpMkLst>
        </pc:grpChg>
        <pc:grpChg chg="mod">
          <ac:chgData name="Richard Pascoe" userId="cb3f1885-82ff-4b14-9369-aacd3abd5221" providerId="ADAL" clId="{A0A3E0CF-6B31-46CB-A413-4CEC2D637083}" dt="2018-05-25T09:43:29.161" v="2598" actId="571"/>
          <ac:grpSpMkLst>
            <pc:docMk/>
            <pc:sldMk cId="1303403293" sldId="380"/>
            <ac:grpSpMk id="129" creationId="{B6490868-463F-4DF4-8C10-9B7B32CC8F54}"/>
          </ac:grpSpMkLst>
        </pc:grpChg>
        <pc:grpChg chg="add mod">
          <ac:chgData name="Richard Pascoe" userId="cb3f1885-82ff-4b14-9369-aacd3abd5221" providerId="ADAL" clId="{A0A3E0CF-6B31-46CB-A413-4CEC2D637083}" dt="2018-05-25T10:06:01.426" v="2929" actId="1076"/>
          <ac:grpSpMkLst>
            <pc:docMk/>
            <pc:sldMk cId="1303403293" sldId="380"/>
            <ac:grpSpMk id="139" creationId="{D4F26D56-C093-4E1D-A90D-19E6DD23DE2A}"/>
          </ac:grpSpMkLst>
        </pc:grpChg>
        <pc:grpChg chg="mod">
          <ac:chgData name="Richard Pascoe" userId="cb3f1885-82ff-4b14-9369-aacd3abd5221" providerId="ADAL" clId="{A0A3E0CF-6B31-46CB-A413-4CEC2D637083}" dt="2018-05-25T09:43:41.186" v="2604" actId="571"/>
          <ac:grpSpMkLst>
            <pc:docMk/>
            <pc:sldMk cId="1303403293" sldId="380"/>
            <ac:grpSpMk id="140" creationId="{57CF71AE-7F63-4211-B860-1E6122C6CEA0}"/>
          </ac:grpSpMkLst>
        </pc:grpChg>
        <pc:grpChg chg="mod">
          <ac:chgData name="Richard Pascoe" userId="cb3f1885-82ff-4b14-9369-aacd3abd5221" providerId="ADAL" clId="{A0A3E0CF-6B31-46CB-A413-4CEC2D637083}" dt="2018-05-25T09:43:41.186" v="2604" actId="571"/>
          <ac:grpSpMkLst>
            <pc:docMk/>
            <pc:sldMk cId="1303403293" sldId="380"/>
            <ac:grpSpMk id="141" creationId="{04AA9166-32B7-4110-BDCD-D27F1DAB53FF}"/>
          </ac:grpSpMkLst>
        </pc:grpChg>
        <pc:picChg chg="del">
          <ac:chgData name="Richard Pascoe" userId="cb3f1885-82ff-4b14-9369-aacd3abd5221" providerId="ADAL" clId="{A0A3E0CF-6B31-46CB-A413-4CEC2D637083}" dt="2018-05-24T13:47:18.655" v="537" actId="478"/>
          <ac:picMkLst>
            <pc:docMk/>
            <pc:sldMk cId="1303403293" sldId="380"/>
            <ac:picMk id="4" creationId="{7B11005E-AF05-4C2B-8599-1541047EDD3F}"/>
          </ac:picMkLst>
        </pc:picChg>
      </pc:sldChg>
      <pc:sldChg chg="addSp delSp modSp add">
        <pc:chgData name="Richard Pascoe" userId="cb3f1885-82ff-4b14-9369-aacd3abd5221" providerId="ADAL" clId="{A0A3E0CF-6B31-46CB-A413-4CEC2D637083}" dt="2018-05-26T09:25:49.836" v="5432" actId="1038"/>
        <pc:sldMkLst>
          <pc:docMk/>
          <pc:sldMk cId="230989554" sldId="381"/>
        </pc:sldMkLst>
        <pc:spChg chg="add del mod">
          <ac:chgData name="Richard Pascoe" userId="cb3f1885-82ff-4b14-9369-aacd3abd5221" providerId="ADAL" clId="{A0A3E0CF-6B31-46CB-A413-4CEC2D637083}" dt="2018-05-24T13:54:23.481" v="637" actId="478"/>
          <ac:spMkLst>
            <pc:docMk/>
            <pc:sldMk cId="230989554" sldId="381"/>
            <ac:spMk id="2" creationId="{776086BA-D347-4A46-9C5C-42FCC29F4ACC}"/>
          </ac:spMkLst>
        </pc:spChg>
        <pc:spChg chg="add mod topLvl">
          <ac:chgData name="Richard Pascoe" userId="cb3f1885-82ff-4b14-9369-aacd3abd5221" providerId="ADAL" clId="{A0A3E0CF-6B31-46CB-A413-4CEC2D637083}" dt="2018-05-26T09:22:27.042" v="5382" actId="242"/>
          <ac:spMkLst>
            <pc:docMk/>
            <pc:sldMk cId="230989554" sldId="381"/>
            <ac:spMk id="3" creationId="{B5B00B97-B352-4AA3-8DBA-761DFDB981DC}"/>
          </ac:spMkLst>
        </pc:spChg>
        <pc:spChg chg="add mod topLvl">
          <ac:chgData name="Richard Pascoe" userId="cb3f1885-82ff-4b14-9369-aacd3abd5221" providerId="ADAL" clId="{A0A3E0CF-6B31-46CB-A413-4CEC2D637083}" dt="2018-05-26T09:22:27.042" v="5382" actId="242"/>
          <ac:spMkLst>
            <pc:docMk/>
            <pc:sldMk cId="230989554" sldId="381"/>
            <ac:spMk id="4" creationId="{1ED903E8-DA0A-4267-9915-1F052D75B5B5}"/>
          </ac:spMkLst>
        </pc:spChg>
        <pc:spChg chg="add mod topLvl">
          <ac:chgData name="Richard Pascoe" userId="cb3f1885-82ff-4b14-9369-aacd3abd5221" providerId="ADAL" clId="{A0A3E0CF-6B31-46CB-A413-4CEC2D637083}" dt="2018-05-24T14:03:00.584" v="897" actId="1035"/>
          <ac:spMkLst>
            <pc:docMk/>
            <pc:sldMk cId="230989554" sldId="381"/>
            <ac:spMk id="5" creationId="{4CA6E41A-3560-4978-83D8-35754CAE5E86}"/>
          </ac:spMkLst>
        </pc:spChg>
        <pc:spChg chg="add mod topLvl">
          <ac:chgData name="Richard Pascoe" userId="cb3f1885-82ff-4b14-9369-aacd3abd5221" providerId="ADAL" clId="{A0A3E0CF-6B31-46CB-A413-4CEC2D637083}" dt="2018-05-24T14:03:04.991" v="902" actId="1037"/>
          <ac:spMkLst>
            <pc:docMk/>
            <pc:sldMk cId="230989554" sldId="381"/>
            <ac:spMk id="6" creationId="{4D5EA057-BC79-4C5F-A399-C4906166E3FC}"/>
          </ac:spMkLst>
        </pc:spChg>
        <pc:spChg chg="add mod">
          <ac:chgData name="Richard Pascoe" userId="cb3f1885-82ff-4b14-9369-aacd3abd5221" providerId="ADAL" clId="{A0A3E0CF-6B31-46CB-A413-4CEC2D637083}" dt="2018-05-26T09:22:58.416" v="5385" actId="1076"/>
          <ac:spMkLst>
            <pc:docMk/>
            <pc:sldMk cId="230989554" sldId="381"/>
            <ac:spMk id="8" creationId="{74F0CB74-DADD-4F07-8DAB-2C74E9DB0E84}"/>
          </ac:spMkLst>
        </pc:spChg>
        <pc:spChg chg="add mod">
          <ac:chgData name="Richard Pascoe" userId="cb3f1885-82ff-4b14-9369-aacd3abd5221" providerId="ADAL" clId="{A0A3E0CF-6B31-46CB-A413-4CEC2D637083}" dt="2018-05-26T09:25:34.088" v="5428" actId="20577"/>
          <ac:spMkLst>
            <pc:docMk/>
            <pc:sldMk cId="230989554" sldId="381"/>
            <ac:spMk id="9" creationId="{C3F5B27F-6E3A-462C-9603-92B8A39D913F}"/>
          </ac:spMkLst>
        </pc:spChg>
        <pc:spChg chg="add mod">
          <ac:chgData name="Richard Pascoe" userId="cb3f1885-82ff-4b14-9369-aacd3abd5221" providerId="ADAL" clId="{A0A3E0CF-6B31-46CB-A413-4CEC2D637083}" dt="2018-05-24T14:03:00.584" v="897" actId="1035"/>
          <ac:spMkLst>
            <pc:docMk/>
            <pc:sldMk cId="230989554" sldId="381"/>
            <ac:spMk id="10" creationId="{D4CE3A16-D57D-420B-9978-52DF6DAC7A73}"/>
          </ac:spMkLst>
        </pc:spChg>
        <pc:spChg chg="add mod">
          <ac:chgData name="Richard Pascoe" userId="cb3f1885-82ff-4b14-9369-aacd3abd5221" providerId="ADAL" clId="{A0A3E0CF-6B31-46CB-A413-4CEC2D637083}" dt="2018-05-26T09:25:38.712" v="5429" actId="20577"/>
          <ac:spMkLst>
            <pc:docMk/>
            <pc:sldMk cId="230989554" sldId="381"/>
            <ac:spMk id="11" creationId="{4A49908C-D7E3-48DF-A721-4B41525CFED5}"/>
          </ac:spMkLst>
        </pc:spChg>
        <pc:spChg chg="add mod">
          <ac:chgData name="Richard Pascoe" userId="cb3f1885-82ff-4b14-9369-aacd3abd5221" providerId="ADAL" clId="{A0A3E0CF-6B31-46CB-A413-4CEC2D637083}" dt="2018-05-24T14:02:38.233" v="877" actId="1036"/>
          <ac:spMkLst>
            <pc:docMk/>
            <pc:sldMk cId="230989554" sldId="381"/>
            <ac:spMk id="12" creationId="{E696EA69-5FD9-42D1-B9F1-F63D2849DF77}"/>
          </ac:spMkLst>
        </pc:spChg>
        <pc:spChg chg="add mod">
          <ac:chgData name="Richard Pascoe" userId="cb3f1885-82ff-4b14-9369-aacd3abd5221" providerId="ADAL" clId="{A0A3E0CF-6B31-46CB-A413-4CEC2D637083}" dt="2018-05-24T14:02:51.762" v="892" actId="20577"/>
          <ac:spMkLst>
            <pc:docMk/>
            <pc:sldMk cId="230989554" sldId="381"/>
            <ac:spMk id="13" creationId="{5351E07F-BC97-4F56-BCF8-D6408B2F962E}"/>
          </ac:spMkLst>
        </pc:spChg>
        <pc:grpChg chg="add del mod">
          <ac:chgData name="Richard Pascoe" userId="cb3f1885-82ff-4b14-9369-aacd3abd5221" providerId="ADAL" clId="{A0A3E0CF-6B31-46CB-A413-4CEC2D637083}" dt="2018-05-24T13:54:56.267" v="646" actId="165"/>
          <ac:grpSpMkLst>
            <pc:docMk/>
            <pc:sldMk cId="230989554" sldId="381"/>
            <ac:grpSpMk id="7" creationId="{CA4DD8B0-A3EF-4F1C-BBD2-D589F7F33972}"/>
          </ac:grpSpMkLst>
        </pc:grpChg>
        <pc:picChg chg="add del mod modCrop">
          <ac:chgData name="Richard Pascoe" userId="cb3f1885-82ff-4b14-9369-aacd3abd5221" providerId="ADAL" clId="{A0A3E0CF-6B31-46CB-A413-4CEC2D637083}" dt="2018-05-26T09:20:56.998" v="5373" actId="478"/>
          <ac:picMkLst>
            <pc:docMk/>
            <pc:sldMk cId="230989554" sldId="381"/>
            <ac:picMk id="7" creationId="{0E451D08-3D11-4572-98A6-E7A28D83C030}"/>
          </ac:picMkLst>
        </pc:picChg>
        <pc:picChg chg="add del">
          <ac:chgData name="Richard Pascoe" userId="cb3f1885-82ff-4b14-9369-aacd3abd5221" providerId="ADAL" clId="{A0A3E0CF-6B31-46CB-A413-4CEC2D637083}" dt="2018-05-26T09:20:20.100" v="5359" actId="1038"/>
          <ac:picMkLst>
            <pc:docMk/>
            <pc:sldMk cId="230989554" sldId="381"/>
            <ac:picMk id="14" creationId="{7AF29CCB-F2EC-49CE-A492-329F77D3884F}"/>
          </ac:picMkLst>
        </pc:picChg>
        <pc:picChg chg="add del">
          <ac:chgData name="Richard Pascoe" userId="cb3f1885-82ff-4b14-9369-aacd3abd5221" providerId="ADAL" clId="{A0A3E0CF-6B31-46CB-A413-4CEC2D637083}" dt="2018-05-26T09:20:19.662" v="5358" actId="1038"/>
          <ac:picMkLst>
            <pc:docMk/>
            <pc:sldMk cId="230989554" sldId="381"/>
            <ac:picMk id="15" creationId="{BB43F943-1F51-4BAC-8603-16762B354C12}"/>
          </ac:picMkLst>
        </pc:picChg>
        <pc:picChg chg="add del mod">
          <ac:chgData name="Richard Pascoe" userId="cb3f1885-82ff-4b14-9369-aacd3abd5221" providerId="ADAL" clId="{A0A3E0CF-6B31-46CB-A413-4CEC2D637083}" dt="2018-05-26T09:20:19.316" v="5357" actId="1038"/>
          <ac:picMkLst>
            <pc:docMk/>
            <pc:sldMk cId="230989554" sldId="381"/>
            <ac:picMk id="16" creationId="{778FD182-19B7-4311-B4E3-7FA348FBE33D}"/>
          </ac:picMkLst>
        </pc:picChg>
        <pc:picChg chg="add del">
          <ac:chgData name="Richard Pascoe" userId="cb3f1885-82ff-4b14-9369-aacd3abd5221" providerId="ADAL" clId="{A0A3E0CF-6B31-46CB-A413-4CEC2D637083}" dt="2018-05-26T09:20:46.402" v="5369" actId="1038"/>
          <ac:picMkLst>
            <pc:docMk/>
            <pc:sldMk cId="230989554" sldId="381"/>
            <ac:picMk id="17" creationId="{440BE568-41A2-436D-9A79-E2366B2CA51D}"/>
          </ac:picMkLst>
        </pc:picChg>
        <pc:picChg chg="add del">
          <ac:chgData name="Richard Pascoe" userId="cb3f1885-82ff-4b14-9369-aacd3abd5221" providerId="ADAL" clId="{A0A3E0CF-6B31-46CB-A413-4CEC2D637083}" dt="2018-05-26T09:20:45.909" v="5368" actId="1038"/>
          <ac:picMkLst>
            <pc:docMk/>
            <pc:sldMk cId="230989554" sldId="381"/>
            <ac:picMk id="18" creationId="{CCCF2BE0-D693-46F7-A8EA-04EE0771004A}"/>
          </ac:picMkLst>
        </pc:picChg>
        <pc:picChg chg="add del mod">
          <ac:chgData name="Richard Pascoe" userId="cb3f1885-82ff-4b14-9369-aacd3abd5221" providerId="ADAL" clId="{A0A3E0CF-6B31-46CB-A413-4CEC2D637083}" dt="2018-05-26T09:20:45.578" v="5367" actId="1038"/>
          <ac:picMkLst>
            <pc:docMk/>
            <pc:sldMk cId="230989554" sldId="381"/>
            <ac:picMk id="19" creationId="{62625BAC-4E84-47AF-86C7-3489D4EFA960}"/>
          </ac:picMkLst>
        </pc:picChg>
        <pc:picChg chg="add mod ord modCrop">
          <ac:chgData name="Richard Pascoe" userId="cb3f1885-82ff-4b14-9369-aacd3abd5221" providerId="ADAL" clId="{A0A3E0CF-6B31-46CB-A413-4CEC2D637083}" dt="2018-05-26T09:25:19.174" v="5419" actId="170"/>
          <ac:picMkLst>
            <pc:docMk/>
            <pc:sldMk cId="230989554" sldId="381"/>
            <ac:picMk id="21" creationId="{64C61B5F-9800-4204-ADED-AF4BEBE7EBD6}"/>
          </ac:picMkLst>
        </pc:picChg>
        <pc:picChg chg="add mod ord modCrop">
          <ac:chgData name="Richard Pascoe" userId="cb3f1885-82ff-4b14-9369-aacd3abd5221" providerId="ADAL" clId="{A0A3E0CF-6B31-46CB-A413-4CEC2D637083}" dt="2018-05-26T09:25:49.836" v="5432" actId="1038"/>
          <ac:picMkLst>
            <pc:docMk/>
            <pc:sldMk cId="230989554" sldId="381"/>
            <ac:picMk id="22" creationId="{7D322022-B5D4-43EE-8AD5-772EB49F000C}"/>
          </ac:picMkLst>
        </pc:picChg>
        <pc:picChg chg="add mod ord modCrop">
          <ac:chgData name="Richard Pascoe" userId="cb3f1885-82ff-4b14-9369-aacd3abd5221" providerId="ADAL" clId="{A0A3E0CF-6B31-46CB-A413-4CEC2D637083}" dt="2018-05-26T09:25:19.174" v="5419" actId="170"/>
          <ac:picMkLst>
            <pc:docMk/>
            <pc:sldMk cId="230989554" sldId="381"/>
            <ac:picMk id="23" creationId="{B6CE1AC6-3471-4931-AEBC-0232B2590935}"/>
          </ac:picMkLst>
        </pc:picChg>
        <pc:picChg chg="add mod ord modCrop">
          <ac:chgData name="Richard Pascoe" userId="cb3f1885-82ff-4b14-9369-aacd3abd5221" providerId="ADAL" clId="{A0A3E0CF-6B31-46CB-A413-4CEC2D637083}" dt="2018-05-26T09:25:19.174" v="5419" actId="170"/>
          <ac:picMkLst>
            <pc:docMk/>
            <pc:sldMk cId="230989554" sldId="381"/>
            <ac:picMk id="24" creationId="{9C806DF1-F2E1-4366-AFFF-E90F52D5ABF0}"/>
          </ac:picMkLst>
        </pc:picChg>
      </pc:sldChg>
      <pc:sldChg chg="modSp add">
        <pc:chgData name="Richard Pascoe" userId="cb3f1885-82ff-4b14-9369-aacd3abd5221" providerId="ADAL" clId="{A0A3E0CF-6B31-46CB-A413-4CEC2D637083}" dt="2018-05-25T11:58:09.801" v="5344" actId="20577"/>
        <pc:sldMkLst>
          <pc:docMk/>
          <pc:sldMk cId="2463349249" sldId="435"/>
        </pc:sldMkLst>
        <pc:spChg chg="mod">
          <ac:chgData name="Richard Pascoe" userId="cb3f1885-82ff-4b14-9369-aacd3abd5221" providerId="ADAL" clId="{A0A3E0CF-6B31-46CB-A413-4CEC2D637083}" dt="2018-05-25T11:57:56.270" v="5314" actId="20577"/>
          <ac:spMkLst>
            <pc:docMk/>
            <pc:sldMk cId="2463349249" sldId="435"/>
            <ac:spMk id="2" creationId="{5C73DCB6-FF78-4211-8041-60FA26924973}"/>
          </ac:spMkLst>
        </pc:spChg>
        <pc:spChg chg="mod">
          <ac:chgData name="Richard Pascoe" userId="cb3f1885-82ff-4b14-9369-aacd3abd5221" providerId="ADAL" clId="{A0A3E0CF-6B31-46CB-A413-4CEC2D637083}" dt="2018-05-25T11:58:09.801" v="5344" actId="20577"/>
          <ac:spMkLst>
            <pc:docMk/>
            <pc:sldMk cId="2463349249" sldId="435"/>
            <ac:spMk id="3" creationId="{EBD2224F-F883-4C2A-B20C-74550AD41289}"/>
          </ac:spMkLst>
        </pc:spChg>
      </pc:sldChg>
      <pc:sldMasterChg chg="modSldLayout">
        <pc:chgData name="Richard Pascoe" userId="cb3f1885-82ff-4b14-9369-aacd3abd5221" providerId="ADAL" clId="{A0A3E0CF-6B31-46CB-A413-4CEC2D637083}" dt="2018-05-25T10:36:54.318" v="3660" actId="2696"/>
        <pc:sldMasterMkLst>
          <pc:docMk/>
          <pc:sldMasterMk cId="1171074734" sldId="2147484082"/>
        </pc:sldMasterMkLst>
        <pc:sldLayoutChg chg="modSp">
          <pc:chgData name="Richard Pascoe" userId="cb3f1885-82ff-4b14-9369-aacd3abd5221" providerId="ADAL" clId="{A0A3E0CF-6B31-46CB-A413-4CEC2D637083}" dt="2018-05-25T10:36:54.318" v="3660" actId="2696"/>
          <pc:sldLayoutMkLst>
            <pc:docMk/>
            <pc:sldMasterMk cId="1171074734" sldId="2147484082"/>
            <pc:sldLayoutMk cId="94961808" sldId="2147484097"/>
          </pc:sldLayoutMkLst>
          <pc:picChg chg="mod">
            <ac:chgData name="Richard Pascoe" userId="cb3f1885-82ff-4b14-9369-aacd3abd5221" providerId="ADAL" clId="{A0A3E0CF-6B31-46CB-A413-4CEC2D637083}" dt="2018-05-25T10:36:54.318" v="3660" actId="2696"/>
            <ac:picMkLst>
              <pc:docMk/>
              <pc:sldMasterMk cId="1171074734" sldId="2147484082"/>
              <pc:sldLayoutMk cId="94961808" sldId="2147484097"/>
              <ac:picMk id="4" creationId="{00000000-0000-0000-0000-000000000000}"/>
            </ac:picMkLst>
          </pc:picChg>
        </pc:sldLayoutChg>
      </pc:sldMasterChg>
    </pc:docChg>
  </pc:docChgLst>
  <pc:docChgLst>
    <pc:chgData name="Richard Pascoe" userId="cb3f1885-82ff-4b14-9369-aacd3abd5221" providerId="ADAL" clId="{145F9BA3-6991-4F0E-8EA6-56D0A93BD44F}"/>
    <pc:docChg chg="undo addSld delSld">
      <pc:chgData name="Richard Pascoe" userId="cb3f1885-82ff-4b14-9369-aacd3abd5221" providerId="ADAL" clId="{145F9BA3-6991-4F0E-8EA6-56D0A93BD44F}" dt="2018-05-24T10:55:52.626" v="86" actId="2696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7BD3FF-7A53-4C42-B937-E9C32A74E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10F75-96FD-4F57-B464-CEE4F59883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45C22-82D4-419D-A93D-0DAF565FAF2F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0AD28-514C-49DF-9021-F92F8DDA76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2C500-2EA0-4692-A181-3798432B3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B554C-3CF6-47A5-858D-4B1C6F9C0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704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87FD12-AE19-48F2-8757-7DC46E7BA5F3}" type="datetimeFigureOut">
              <a:rPr lang="en-US"/>
              <a:pPr>
                <a:defRPr/>
              </a:pPr>
              <a:t>11/14/2022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DB90235-55B2-4142-8F8B-B5BB100EB3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9200" y="0"/>
            <a:ext cx="103632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20992631">
            <a:off x="-1143000" y="1066800"/>
            <a:ext cx="10515600" cy="3124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963018"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9921EC-1292-450F-8D78-194941474306}" type="datetime4">
              <a:rPr lang="en-US" smtClean="0"/>
              <a:pPr>
                <a:defRPr/>
              </a:pPr>
              <a:t>November 14,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FB9B-08E7-4E88-BB15-C615EBF6EFA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 bwMode="auto">
          <a:xfrm rot="5400000">
            <a:off x="3810000" y="-3810000"/>
            <a:ext cx="1524000" cy="9144000"/>
          </a:xfrm>
          <a:prstGeom prst="triangle">
            <a:avLst>
              <a:gd name="adj" fmla="val 82"/>
            </a:avLst>
          </a:prstGeom>
          <a:gradFill>
            <a:gsLst>
              <a:gs pos="0">
                <a:schemeClr val="bg1">
                  <a:alpha val="49000"/>
                </a:schemeClr>
              </a:gs>
              <a:gs pos="50000">
                <a:schemeClr val="bg1">
                  <a:alpha val="0"/>
                </a:schemeClr>
              </a:gs>
            </a:gsLst>
            <a:lin ang="16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Isosceles Triangle 8"/>
          <p:cNvSpPr/>
          <p:nvPr userDrawn="1"/>
        </p:nvSpPr>
        <p:spPr bwMode="auto">
          <a:xfrm rot="5400000" flipV="1">
            <a:off x="5067300" y="2781300"/>
            <a:ext cx="6858000" cy="1295400"/>
          </a:xfrm>
          <a:prstGeom prst="triangle">
            <a:avLst>
              <a:gd name="adj" fmla="val 0"/>
            </a:avLst>
          </a:prstGeom>
          <a:gradFill>
            <a:gsLst>
              <a:gs pos="0">
                <a:schemeClr val="bg1">
                  <a:alpha val="49000"/>
                </a:schemeClr>
              </a:gs>
              <a:gs pos="50000">
                <a:schemeClr val="bg1">
                  <a:alpha val="0"/>
                </a:schemeClr>
              </a:gs>
            </a:gsLst>
            <a:lin ang="192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Isosceles Triangle 9"/>
          <p:cNvSpPr/>
          <p:nvPr userDrawn="1"/>
        </p:nvSpPr>
        <p:spPr bwMode="auto">
          <a:xfrm rot="16200000" flipV="1">
            <a:off x="-2781300" y="2781300"/>
            <a:ext cx="6858000" cy="1295400"/>
          </a:xfrm>
          <a:prstGeom prst="triangle">
            <a:avLst>
              <a:gd name="adj" fmla="val 0"/>
            </a:avLst>
          </a:prstGeom>
          <a:gradFill>
            <a:gsLst>
              <a:gs pos="0">
                <a:schemeClr val="bg1">
                  <a:alpha val="49000"/>
                </a:schemeClr>
              </a:gs>
              <a:gs pos="50000">
                <a:schemeClr val="bg1">
                  <a:alpha val="0"/>
                </a:schemeClr>
              </a:gs>
            </a:gsLst>
            <a:lin ang="2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Isosceles Triangle 10"/>
          <p:cNvSpPr/>
          <p:nvPr userDrawn="1"/>
        </p:nvSpPr>
        <p:spPr bwMode="auto">
          <a:xfrm rot="10800000" flipV="1">
            <a:off x="0" y="4953000"/>
            <a:ext cx="9144000" cy="1905000"/>
          </a:xfrm>
          <a:prstGeom prst="triangle">
            <a:avLst>
              <a:gd name="adj" fmla="val 0"/>
            </a:avLst>
          </a:prstGeom>
          <a:gradFill>
            <a:gsLst>
              <a:gs pos="0">
                <a:schemeClr val="bg1">
                  <a:alpha val="49000"/>
                </a:schemeClr>
              </a:gs>
              <a:gs pos="50000">
                <a:schemeClr val="bg1">
                  <a:alpha val="0"/>
                </a:schemeClr>
              </a:gs>
            </a:gsLst>
            <a:lin ang="17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01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3BDB-10F8-4253-B40F-BAC85AC81808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4138A-3088-4B1A-886F-56AE458BB1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8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6532"/>
            <a:ext cx="9144000" cy="6871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, wheel, weapon&#10;&#10;Description automatically generated">
            <a:extLst>
              <a:ext uri="{FF2B5EF4-FFF2-40B4-BE49-F238E27FC236}">
                <a16:creationId xmlns:a16="http://schemas.microsoft.com/office/drawing/2014/main" id="{0F789E3E-BC17-82C6-EF5F-38F096350A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2" y="6418053"/>
            <a:ext cx="5186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0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7800" y="0"/>
            <a:ext cx="105918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95352" y="-6531"/>
            <a:ext cx="5153297" cy="6871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272" y="442816"/>
            <a:ext cx="4370293" cy="1325563"/>
          </a:xfrm>
          <a:ln>
            <a:noFill/>
          </a:ln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272" y="1903315"/>
            <a:ext cx="4370293" cy="4351338"/>
          </a:xfrm>
          <a:ln>
            <a:noFill/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6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15" y="4477"/>
            <a:ext cx="915241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3861" y="4478"/>
            <a:ext cx="7031029" cy="6871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272" y="329174"/>
            <a:ext cx="6152870" cy="6808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4272" y="1225177"/>
            <a:ext cx="6166316" cy="48644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602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3BDB-10F8-4253-B40F-BAC85AC81808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37182-1C19-4AA6-80D8-9D539C2DDB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7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8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251462" cy="6967185"/>
          </a:xfrm>
          <a:prstGeom prst="rect">
            <a:avLst/>
          </a:prstGeom>
        </p:spPr>
      </p:pic>
      <p:pic>
        <p:nvPicPr>
          <p:cNvPr id="2" name="Picture 1" descr="A picture containing text, wheel, weapon&#10;&#10;Description automatically generated">
            <a:extLst>
              <a:ext uri="{FF2B5EF4-FFF2-40B4-BE49-F238E27FC236}">
                <a16:creationId xmlns:a16="http://schemas.microsoft.com/office/drawing/2014/main" id="{BCBF4902-5D13-7E11-A6EE-7DA680BC0E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" y="6418053"/>
            <a:ext cx="5186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8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3BDB-10F8-4253-B40F-BAC85AC81808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D4B04-F680-4A2A-9D2E-6B523141FB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6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3BDB-10F8-4253-B40F-BAC85AC81808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0D14E-B3EB-4079-9C28-C746885C7B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0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3BDB-10F8-4253-B40F-BAC85AC81808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74D36-D3EA-491B-9E32-93223BAE4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E3BDB-10F8-4253-B40F-BAC85AC81808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F928ED-87EB-4FF1-AB85-6D31BB17EF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7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100" r:id="rId3"/>
    <p:sldLayoutId id="2147484085" r:id="rId4"/>
    <p:sldLayoutId id="2147484089" r:id="rId5"/>
    <p:sldLayoutId id="2147484091" r:id="rId6"/>
    <p:sldLayoutId id="2147484093" r:id="rId7"/>
    <p:sldLayoutId id="2147484094" r:id="rId8"/>
    <p:sldLayoutId id="2147484095" r:id="rId9"/>
    <p:sldLayoutId id="2147484096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2667000"/>
            <a:ext cx="4343401" cy="3505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4" name="Title 3"/>
          <p:cNvSpPr>
            <a:spLocks noGrp="1"/>
          </p:cNvSpPr>
          <p:nvPr>
            <p:ph type="ctrTitle"/>
          </p:nvPr>
        </p:nvSpPr>
        <p:spPr>
          <a:xfrm rot="21003482">
            <a:off x="841666" y="2050728"/>
            <a:ext cx="7291387" cy="17526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GB" sz="4900" dirty="0">
                <a:solidFill>
                  <a:schemeClr val="accent1"/>
                </a:solidFill>
              </a:rPr>
              <a:t>Virtual Facilitator</a:t>
            </a:r>
            <a:br>
              <a:rPr lang="en-GB" sz="6000" b="1" dirty="0">
                <a:solidFill>
                  <a:schemeClr val="accent1"/>
                </a:solidFill>
              </a:rPr>
            </a:br>
            <a:r>
              <a:rPr lang="en-GB" sz="6000" b="1" dirty="0">
                <a:solidFill>
                  <a:schemeClr val="accent1"/>
                </a:solidFill>
              </a:rPr>
              <a:t>MASTERCLASS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sz="2800" i="1" dirty="0"/>
              <a:t>Optional Practice Deck</a:t>
            </a:r>
            <a:endParaRPr lang="en-GB" sz="2800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A7CA-ACEB-45A1-A3E3-7DE455EC18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Career Advice for </a:t>
            </a:r>
            <a:br>
              <a:rPr lang="en-GB" dirty="0"/>
            </a:br>
            <a:r>
              <a:rPr lang="en-GB" dirty="0"/>
              <a:t>A New Hire</a:t>
            </a:r>
          </a:p>
        </p:txBody>
      </p:sp>
    </p:spTree>
    <p:extLst>
      <p:ext uri="{BB962C8B-B14F-4D97-AF65-F5344CB8AC3E}">
        <p14:creationId xmlns:p14="http://schemas.microsoft.com/office/powerpoint/2010/main" val="363720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572000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0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Century Gothic" panose="020B0502020202020204" pitchFamily="34" charset="0"/>
              </a:rPr>
              <a:t>Take a Seat</a:t>
            </a:r>
            <a:endParaRPr lang="en-GB" b="1" dirty="0">
              <a:ln>
                <a:solidFill>
                  <a:schemeClr val="bg1"/>
                </a:solidFill>
              </a:ln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5DBE3C9-EA2D-4D50-97BB-9FFB4BDDBD0B}"/>
              </a:ext>
            </a:extLst>
          </p:cNvPr>
          <p:cNvGrpSpPr/>
          <p:nvPr/>
        </p:nvGrpSpPr>
        <p:grpSpPr>
          <a:xfrm rot="19604209">
            <a:off x="1378093" y="2834291"/>
            <a:ext cx="973442" cy="862542"/>
            <a:chOff x="1996786" y="1742209"/>
            <a:chExt cx="699705" cy="61999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C5624C5-1A69-4DF4-8279-706A3230B4E3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507E7A0-0828-4534-BED1-17C14A783EDC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72FBBBF-B82F-43BB-95F1-569CC86E24EF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45BDEC7E-69B1-4B02-8CE5-C92F11C2D887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598AF59F-A397-40DE-BDB8-D5228C77A7E8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9F5DC4E-F998-4670-A194-B9B3340EF742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D91AFA6-2D5B-4CE3-B914-02A573450A9F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39F4A9D-70FB-420B-9B43-0B2976032EA2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7BE4C8FB-8FFF-4D6D-8F63-A4E861D939BA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18364139-B74D-4090-ACD3-84D1D1C0C4ED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925339FB-ABF9-4D29-8CC0-2DC6EE64F092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AAE9916-DF1A-4940-AEC0-B108DA523D11}"/>
              </a:ext>
            </a:extLst>
          </p:cNvPr>
          <p:cNvGrpSpPr/>
          <p:nvPr/>
        </p:nvGrpSpPr>
        <p:grpSpPr>
          <a:xfrm rot="1529975">
            <a:off x="5675764" y="2216343"/>
            <a:ext cx="973442" cy="862542"/>
            <a:chOff x="1996786" y="1742209"/>
            <a:chExt cx="699705" cy="61999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EF1C35B-BFBD-4816-9840-3728B5C067D8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53699A79-BAAC-4810-BCD4-25A040F6AF23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35C8BFCC-A39C-4AFD-BABD-08C79E25DE44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B59535BE-4FD8-4FD2-8F24-0DD492A6A426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21614E4A-F219-4392-A26D-0FA5E3C58433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50D1303-2750-4BDD-AB54-0A49E0A88EA4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A73BA690-E79D-4DB7-99DF-EC3D763CAAA2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19ECC951-093D-4561-971C-4FD4384BA160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C7561C96-E2AB-41A2-8D3F-04701C9C19EF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0AB72193-6A2B-49C1-A2DA-03BDE74612DA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8A600939-AC35-46D8-BFEA-A8492387AE3F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375A5F2-BF9D-45C9-83EC-336349BA0E36}"/>
              </a:ext>
            </a:extLst>
          </p:cNvPr>
          <p:cNvGrpSpPr/>
          <p:nvPr/>
        </p:nvGrpSpPr>
        <p:grpSpPr>
          <a:xfrm>
            <a:off x="4204500" y="1580081"/>
            <a:ext cx="973442" cy="862542"/>
            <a:chOff x="1996786" y="1742209"/>
            <a:chExt cx="699705" cy="61999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2DABB2C-7DA2-4E9A-9803-69557DB5E4F7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8F88445C-E386-4A98-8F50-2164CA846A2E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5DE4806D-B5BC-45DA-B7BA-9DDB041DC6CB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FCE17016-DD62-45AC-9A90-4DE18D1B60FA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33E3CA6-80A9-4980-BB0E-5D4F1269A8B6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ACF68DB-96E1-46A0-96D6-E1396050F270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DEF4CCA9-6A0D-4CFB-9C0B-9B2E0A2BB669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C5667B25-B87A-4C79-8F76-AE31AB9E247E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146ACEAA-F548-46D1-BF94-47259A63C8D8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AFBB79A7-C7DE-4B07-88F4-9FC35CCE9AF3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7B0C1BAF-E6FA-412E-9B01-B307CE3B224B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A7B30D9-D985-42F9-ABBD-E5BF102BD0C3}"/>
              </a:ext>
            </a:extLst>
          </p:cNvPr>
          <p:cNvGrpSpPr/>
          <p:nvPr/>
        </p:nvGrpSpPr>
        <p:grpSpPr>
          <a:xfrm rot="1265998">
            <a:off x="7681937" y="640529"/>
            <a:ext cx="883804" cy="783117"/>
            <a:chOff x="1996786" y="1742209"/>
            <a:chExt cx="699705" cy="619991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BE2D1CE7-BC9E-456E-97C6-45BF4B34B4D7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5A5B0D9C-28F6-45F6-A151-ADCA9C5FD720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4F2290D3-467C-4199-A736-EF6555489390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352F74BE-8AE8-4202-AA80-6EAB0046ED9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8E9BD681-630F-4E3F-B4AA-42CB56238F5F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43584C0-7819-432D-947E-A1C96695F9E1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90C36439-460B-45FE-980F-21E53452F5C2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B4C925D2-760D-4F67-A866-118D830FB567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E52CEFC5-723F-4E5B-A8A8-6A839A994B9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1613994A-CEC2-4E80-90CD-A564C55A7AA1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68CF6EC1-9476-43A9-B7D8-7EC2C004FBC7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EEF9DA4-49B7-425E-A17C-5E71E9BB337A}"/>
              </a:ext>
            </a:extLst>
          </p:cNvPr>
          <p:cNvGrpSpPr/>
          <p:nvPr/>
        </p:nvGrpSpPr>
        <p:grpSpPr>
          <a:xfrm rot="10535563">
            <a:off x="4032064" y="4514407"/>
            <a:ext cx="968163" cy="857864"/>
            <a:chOff x="1996786" y="1742209"/>
            <a:chExt cx="699705" cy="619991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BCBC0F5-E392-43B5-B2BB-52DA38489321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4A408B0B-1BF3-48A1-9C2D-79AEFAB979EF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856E9A7B-E4F9-4B27-B19B-2EF2C5C69931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12B956BB-DB87-4305-A3FE-8D99FE30086B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01FDD737-0F76-4633-BFBF-F1A4262A737D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FADE59C-AD7D-48C5-A243-BB4800A9F4A3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40F61FF6-0CA5-4439-A4CE-D7C1E2E6E919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8EDB5001-AB14-44BA-BFF7-D1707D75B6D4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A9E572CA-08CA-43F4-A1DA-46D98B7E698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083A643A-0BD2-4CA9-AB0F-087B2B2DEE57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194F54C1-808A-4778-9F21-351807B76C76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54B30CC-BD51-41D2-B2EC-8FD78F203F57}"/>
              </a:ext>
            </a:extLst>
          </p:cNvPr>
          <p:cNvGrpSpPr/>
          <p:nvPr/>
        </p:nvGrpSpPr>
        <p:grpSpPr>
          <a:xfrm rot="20548462">
            <a:off x="2703649" y="1957949"/>
            <a:ext cx="973442" cy="862542"/>
            <a:chOff x="1996786" y="1742209"/>
            <a:chExt cx="699705" cy="619991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B0C4110-B53F-4857-A286-7C477F3FEA08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05418436-E806-4F0F-B6CB-DB96FA57E019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42BA6CE2-8605-41E9-8B9D-7CC322D23457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5A00BA06-72C6-42E9-8C5A-0489581F4F3A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CA5B7D46-81FA-4715-A6F7-5D1C436B1848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B6490868-463F-4DF4-8C10-9B7B32CC8F54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B5E3E05B-62F0-4FC7-ADC5-FFBCBF7A76DE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2D8707C0-C719-477B-BC54-5507E3352241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E25A88D5-1FCF-4A0E-B216-697E9478CD51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82E18731-C2AA-4282-81A8-2D3FE860CE54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30DFDCAE-210D-4CC2-8204-9BA42908B94C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4F26D56-C093-4E1D-A90D-19E6DD23DE2A}"/>
              </a:ext>
            </a:extLst>
          </p:cNvPr>
          <p:cNvGrpSpPr/>
          <p:nvPr/>
        </p:nvGrpSpPr>
        <p:grpSpPr>
          <a:xfrm rot="2644676">
            <a:off x="6950802" y="3105713"/>
            <a:ext cx="973442" cy="862542"/>
            <a:chOff x="1996786" y="1742209"/>
            <a:chExt cx="699705" cy="619991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57CF71AE-7F63-4211-B860-1E6122C6CEA0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47" name="Rectangle: Rounded Corners 146">
                <a:extLst>
                  <a:ext uri="{FF2B5EF4-FFF2-40B4-BE49-F238E27FC236}">
                    <a16:creationId xmlns:a16="http://schemas.microsoft.com/office/drawing/2014/main" id="{234861E7-C6A6-4D05-9303-39EA59F39631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F60B3B8F-9F8B-4CD9-932F-5F8DDF48051B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40E2C875-5B66-49C6-A8D0-EBA96BD6046F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Rectangle: Rounded Corners 149">
                <a:extLst>
                  <a:ext uri="{FF2B5EF4-FFF2-40B4-BE49-F238E27FC236}">
                    <a16:creationId xmlns:a16="http://schemas.microsoft.com/office/drawing/2014/main" id="{24BD3DBB-35CA-48BD-BDFD-DD44E077B5B7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04AA9166-32B7-4110-BDCD-D27F1DAB53FF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42" name="Rectangle: Rounded Corners 141">
                <a:extLst>
                  <a:ext uri="{FF2B5EF4-FFF2-40B4-BE49-F238E27FC236}">
                    <a16:creationId xmlns:a16="http://schemas.microsoft.com/office/drawing/2014/main" id="{B593A1E2-4F8F-4965-A508-2A6654E56EB7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Rectangle: Rounded Corners 142">
                <a:extLst>
                  <a:ext uri="{FF2B5EF4-FFF2-40B4-BE49-F238E27FC236}">
                    <a16:creationId xmlns:a16="http://schemas.microsoft.com/office/drawing/2014/main" id="{5D22B98D-D76D-4F40-A4E0-393FC60D21EA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Rectangle: Rounded Corners 143">
                <a:extLst>
                  <a:ext uri="{FF2B5EF4-FFF2-40B4-BE49-F238E27FC236}">
                    <a16:creationId xmlns:a16="http://schemas.microsoft.com/office/drawing/2014/main" id="{175DBC43-B929-4359-BF00-B153F8852C7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Rectangle: Rounded Corners 144">
                <a:extLst>
                  <a:ext uri="{FF2B5EF4-FFF2-40B4-BE49-F238E27FC236}">
                    <a16:creationId xmlns:a16="http://schemas.microsoft.com/office/drawing/2014/main" id="{E588679D-2DFA-4900-9A32-44D6E12DE1DC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Rectangle: Rounded Corners 145">
                <a:extLst>
                  <a:ext uri="{FF2B5EF4-FFF2-40B4-BE49-F238E27FC236}">
                    <a16:creationId xmlns:a16="http://schemas.microsoft.com/office/drawing/2014/main" id="{1620D4F9-4A51-46C4-8010-8F801C464154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340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361AB-0676-4B87-A663-7ED161B6E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 is About…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B74F-602B-4598-99F7-5B350FA42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Connecting with a few truths regarding a happy </a:t>
            </a:r>
            <a:r>
              <a:rPr lang="en-GB" sz="3600" dirty="0"/>
              <a:t>CAREER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72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96413"/>
            <a:ext cx="8077200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Century Gothic" panose="020B0502020202020204" pitchFamily="34" charset="0"/>
              </a:rPr>
              <a:t>How would you describe your career?</a:t>
            </a:r>
            <a:endParaRPr lang="en-GB" sz="1100" b="1" dirty="0">
              <a:ln>
                <a:solidFill>
                  <a:schemeClr val="bg1"/>
                </a:solidFill>
              </a:ln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04AD8D-EE3D-4EEA-84CD-5220E6460C14}"/>
              </a:ext>
            </a:extLst>
          </p:cNvPr>
          <p:cNvSpPr/>
          <p:nvPr/>
        </p:nvSpPr>
        <p:spPr>
          <a:xfrm>
            <a:off x="609600" y="1371600"/>
            <a:ext cx="2529114" cy="229593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 consistent and specific career goal (my dream), that I work towards.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7D79D7-DA1A-451A-A83E-D1DFFFB14922}"/>
              </a:ext>
            </a:extLst>
          </p:cNvPr>
          <p:cNvSpPr/>
          <p:nvPr/>
        </p:nvSpPr>
        <p:spPr>
          <a:xfrm>
            <a:off x="3262086" y="1371600"/>
            <a:ext cx="2529114" cy="229593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 general ideal, which I work towards when I can.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7A805E-6768-4801-A570-AED2F627E635}"/>
              </a:ext>
            </a:extLst>
          </p:cNvPr>
          <p:cNvSpPr/>
          <p:nvPr/>
        </p:nvSpPr>
        <p:spPr>
          <a:xfrm>
            <a:off x="609600" y="3876261"/>
            <a:ext cx="2529114" cy="229593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Follow my heart at each crossroads, picking exciting option each time.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DE8CF9-A5B5-416F-B128-CE031DBFD8F5}"/>
              </a:ext>
            </a:extLst>
          </p:cNvPr>
          <p:cNvSpPr/>
          <p:nvPr/>
        </p:nvSpPr>
        <p:spPr>
          <a:xfrm>
            <a:off x="3262086" y="3876261"/>
            <a:ext cx="2529114" cy="229593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I trust those supporting me (family, managers, mentors) to guide my career.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2AAA3E-136A-4595-B402-2196A5283A5D}"/>
              </a:ext>
            </a:extLst>
          </p:cNvPr>
          <p:cNvSpPr/>
          <p:nvPr/>
        </p:nvSpPr>
        <p:spPr>
          <a:xfrm>
            <a:off x="6019800" y="1371600"/>
            <a:ext cx="2529114" cy="229593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Pragmatic choices throughout that maximises my objective of security for me and my family.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5FE6A6-F476-4848-986F-2FC7A46F45DC}"/>
              </a:ext>
            </a:extLst>
          </p:cNvPr>
          <p:cNvSpPr/>
          <p:nvPr/>
        </p:nvSpPr>
        <p:spPr>
          <a:xfrm>
            <a:off x="6019800" y="3876261"/>
            <a:ext cx="2529114" cy="229593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No plan, no need for a plan, just go with the flow.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57526A-551E-44C7-A606-D09FA4606148}"/>
              </a:ext>
            </a:extLst>
          </p:cNvPr>
          <p:cNvSpPr txBox="1"/>
          <p:nvPr/>
        </p:nvSpPr>
        <p:spPr>
          <a:xfrm>
            <a:off x="381000" y="834777"/>
            <a:ext cx="8077200" cy="276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Put a tick/mark where you like.</a:t>
            </a:r>
            <a:endParaRPr lang="en-GB" sz="7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B00B97-B352-4AA3-8DBA-761DFDB981DC}"/>
              </a:ext>
            </a:extLst>
          </p:cNvPr>
          <p:cNvSpPr/>
          <p:nvPr/>
        </p:nvSpPr>
        <p:spPr>
          <a:xfrm>
            <a:off x="228600" y="1371600"/>
            <a:ext cx="2667000" cy="16028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Make your boss look good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696EA69-5FD9-42D1-B9F1-F63D2849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5899"/>
            <a:ext cx="7886700" cy="473074"/>
          </a:xfrm>
        </p:spPr>
        <p:txBody>
          <a:bodyPr>
            <a:noAutofit/>
          </a:bodyPr>
          <a:lstStyle/>
          <a:p>
            <a:r>
              <a:rPr lang="en-GB" sz="1800" dirty="0"/>
              <a:t>Tick up to 3 boxes.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51E07F-BC97-4F56-BCF8-D6408B2F962E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0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Century Gothic" panose="020B0502020202020204" pitchFamily="34" charset="0"/>
              </a:rPr>
              <a:t>What are the most important tips?</a:t>
            </a:r>
            <a:endParaRPr lang="en-GB" b="1" dirty="0">
              <a:ln>
                <a:solidFill>
                  <a:schemeClr val="bg1"/>
                </a:solidFill>
              </a:ln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4EB123-5F62-4DE3-BDA3-F91E108A7DDA}"/>
              </a:ext>
            </a:extLst>
          </p:cNvPr>
          <p:cNvSpPr/>
          <p:nvPr/>
        </p:nvSpPr>
        <p:spPr>
          <a:xfrm>
            <a:off x="3276600" y="1371600"/>
            <a:ext cx="2667000" cy="16028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Focus on what you enjoy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01DCC1-9D80-41CC-9AEB-A74441E0390B}"/>
              </a:ext>
            </a:extLst>
          </p:cNvPr>
          <p:cNvSpPr/>
          <p:nvPr/>
        </p:nvSpPr>
        <p:spPr>
          <a:xfrm>
            <a:off x="6324600" y="1371600"/>
            <a:ext cx="2667000" cy="16028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Network – it is who you know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6B2B9C-CD7E-4C93-A876-908AECA77CFD}"/>
              </a:ext>
            </a:extLst>
          </p:cNvPr>
          <p:cNvSpPr/>
          <p:nvPr/>
        </p:nvSpPr>
        <p:spPr>
          <a:xfrm>
            <a:off x="228600" y="3203028"/>
            <a:ext cx="2667000" cy="16028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Share your plan with all who affect your career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DDED1B-D9EC-4CF3-B7DA-3713A3C2BB8E}"/>
              </a:ext>
            </a:extLst>
          </p:cNvPr>
          <p:cNvSpPr/>
          <p:nvPr/>
        </p:nvSpPr>
        <p:spPr>
          <a:xfrm>
            <a:off x="3276600" y="3203028"/>
            <a:ext cx="2667000" cy="16028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Get a Mentor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269A88-A433-41BE-8B8B-E5DCDFE809ED}"/>
              </a:ext>
            </a:extLst>
          </p:cNvPr>
          <p:cNvSpPr/>
          <p:nvPr/>
        </p:nvSpPr>
        <p:spPr>
          <a:xfrm>
            <a:off x="6324600" y="3203028"/>
            <a:ext cx="2667000" cy="16028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Keep developing new skills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9DE16D-65AE-4561-B52B-AA74A66FAB37}"/>
              </a:ext>
            </a:extLst>
          </p:cNvPr>
          <p:cNvSpPr/>
          <p:nvPr/>
        </p:nvSpPr>
        <p:spPr>
          <a:xfrm>
            <a:off x="228600" y="5034456"/>
            <a:ext cx="2667000" cy="16028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Be clear on what you want, then trust your manager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AB3591-4195-43A8-AF45-ED6B8F10FBF8}"/>
              </a:ext>
            </a:extLst>
          </p:cNvPr>
          <p:cNvSpPr/>
          <p:nvPr/>
        </p:nvSpPr>
        <p:spPr>
          <a:xfrm>
            <a:off x="3276600" y="5034456"/>
            <a:ext cx="2667000" cy="16028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Develop an ability to self-publicise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F10AC1-39AB-48A2-8C5E-B18DFCF2A287}"/>
              </a:ext>
            </a:extLst>
          </p:cNvPr>
          <p:cNvSpPr/>
          <p:nvPr/>
        </p:nvSpPr>
        <p:spPr>
          <a:xfrm>
            <a:off x="6324600" y="5034456"/>
            <a:ext cx="2667000" cy="16028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Be in the right place at the right time</a:t>
            </a:r>
          </a:p>
        </p:txBody>
      </p:sp>
    </p:spTree>
    <p:extLst>
      <p:ext uri="{BB962C8B-B14F-4D97-AF65-F5344CB8AC3E}">
        <p14:creationId xmlns:p14="http://schemas.microsoft.com/office/powerpoint/2010/main" val="23098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9C4C0B6-669F-4A6E-A7B8-6B050CB1A044}"/>
              </a:ext>
            </a:extLst>
          </p:cNvPr>
          <p:cNvSpPr/>
          <p:nvPr/>
        </p:nvSpPr>
        <p:spPr>
          <a:xfrm>
            <a:off x="0" y="25400"/>
            <a:ext cx="17883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40" name="Rectangle 14339">
            <a:extLst>
              <a:ext uri="{FF2B5EF4-FFF2-40B4-BE49-F238E27FC236}">
                <a16:creationId xmlns:a16="http://schemas.microsoft.com/office/drawing/2014/main" id="{50E164F3-0599-4799-AB73-AA35A7720B70}"/>
              </a:ext>
            </a:extLst>
          </p:cNvPr>
          <p:cNvSpPr/>
          <p:nvPr/>
        </p:nvSpPr>
        <p:spPr>
          <a:xfrm rot="20957888">
            <a:off x="409109" y="-289041"/>
            <a:ext cx="761877" cy="50645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Exercise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type="body" idx="1"/>
          </p:nvPr>
        </p:nvSpPr>
        <p:spPr>
          <a:xfrm>
            <a:off x="2438399" y="1295400"/>
            <a:ext cx="6016981" cy="4864474"/>
          </a:xfrm>
        </p:spPr>
        <p:txBody>
          <a:bodyPr>
            <a:normAutofit/>
          </a:bodyPr>
          <a:lstStyle/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Group:  	</a:t>
            </a:r>
            <a:r>
              <a:rPr lang="en-GB" b="1" dirty="0">
                <a:solidFill>
                  <a:schemeClr val="tx2"/>
                </a:solidFill>
              </a:rPr>
              <a:t>Pairs </a:t>
            </a:r>
            <a:r>
              <a:rPr lang="en-GB" dirty="0">
                <a:solidFill>
                  <a:schemeClr val="tx2"/>
                </a:solidFill>
              </a:rPr>
              <a:t>– work with the person next to you.</a:t>
            </a:r>
          </a:p>
          <a:p>
            <a:pPr hangingPunct="0"/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Activity:  	</a:t>
            </a:r>
            <a:r>
              <a:rPr lang="en-US" dirty="0">
                <a:solidFill>
                  <a:schemeClr val="tx2"/>
                </a:solidFill>
              </a:rPr>
              <a:t>Pick a Tip (from before or created new).</a:t>
            </a:r>
          </a:p>
          <a:p>
            <a:pPr marL="985838" indent="-985838" hangingPunct="0"/>
            <a:r>
              <a:rPr lang="en-US" b="1" dirty="0">
                <a:solidFill>
                  <a:schemeClr val="tx2"/>
                </a:solidFill>
              </a:rPr>
              <a:t>	Find real stories from your careers to support the advice.</a:t>
            </a:r>
          </a:p>
          <a:p>
            <a:pPr marL="985838" indent="-985838" hangingPunct="0"/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Output:  	</a:t>
            </a:r>
            <a:r>
              <a:rPr lang="en-GB" sz="1400" dirty="0">
                <a:solidFill>
                  <a:schemeClr val="tx2"/>
                </a:solidFill>
              </a:rPr>
              <a:t>Volunteer from each Pair – to share </a:t>
            </a:r>
            <a:r>
              <a:rPr lang="en-GB" sz="1400">
                <a:solidFill>
                  <a:schemeClr val="tx2"/>
                </a:solidFill>
              </a:rPr>
              <a:t>their story.</a:t>
            </a:r>
            <a:endParaRPr lang="en-GB" b="1" dirty="0">
              <a:solidFill>
                <a:schemeClr val="tx2"/>
              </a:solidFill>
            </a:endParaRPr>
          </a:p>
          <a:p>
            <a:pPr marL="985838" indent="-985838" hangingPunct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CA818C-E965-44DE-97D2-3C430AFCF164}"/>
              </a:ext>
            </a:extLst>
          </p:cNvPr>
          <p:cNvSpPr/>
          <p:nvPr/>
        </p:nvSpPr>
        <p:spPr>
          <a:xfrm>
            <a:off x="8999400" y="0"/>
            <a:ext cx="1917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336" name="Group 14335">
            <a:extLst>
              <a:ext uri="{FF2B5EF4-FFF2-40B4-BE49-F238E27FC236}">
                <a16:creationId xmlns:a16="http://schemas.microsoft.com/office/drawing/2014/main" id="{22014C6E-B9A5-48DF-ACA6-BCE383EC7DC8}"/>
              </a:ext>
            </a:extLst>
          </p:cNvPr>
          <p:cNvGrpSpPr/>
          <p:nvPr/>
        </p:nvGrpSpPr>
        <p:grpSpPr>
          <a:xfrm rot="19800000">
            <a:off x="2841781" y="2556400"/>
            <a:ext cx="1380438" cy="565363"/>
            <a:chOff x="4157309" y="2022857"/>
            <a:chExt cx="2101447" cy="86065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1586E83-C0E5-4006-9FA2-ABA8EB6F543C}"/>
                </a:ext>
              </a:extLst>
            </p:cNvPr>
            <p:cNvGrpSpPr/>
            <p:nvPr/>
          </p:nvGrpSpPr>
          <p:grpSpPr>
            <a:xfrm rot="18000000">
              <a:off x="4112339" y="2139022"/>
              <a:ext cx="789460" cy="699520"/>
              <a:chOff x="1996786" y="1742209"/>
              <a:chExt cx="699705" cy="619991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187ECB3-7482-404C-B9D6-F09BA7325CF0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4A3229D3-3994-4E90-A620-FEB41978CBC6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D13E6A69-56C8-4872-9C72-4928E00AAE57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4102964B-F348-4FC0-9E40-E5D1C409F03F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7A9EF89F-A72E-47F7-BA8B-1D81051665C4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3F177FE-C50E-407F-87BD-AFB70E8AEC4F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78B0CE94-6E11-4DED-96DD-66380A5AC6B5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CD4C95FF-B436-4454-9122-DC49A002457B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9C48C2F0-6E5C-4733-9A34-133D3D9C2368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FF7024D6-C7B8-4371-9D61-267A8B121CA8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0AB491F0-63CC-435D-A547-D1560CFE008B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CA358C0-3EEC-41C1-85A0-BCE3B941FCB0}"/>
                </a:ext>
              </a:extLst>
            </p:cNvPr>
            <p:cNvGrpSpPr/>
            <p:nvPr/>
          </p:nvGrpSpPr>
          <p:grpSpPr>
            <a:xfrm rot="3600000">
              <a:off x="5514266" y="2067827"/>
              <a:ext cx="789460" cy="699520"/>
              <a:chOff x="1996786" y="1742209"/>
              <a:chExt cx="699705" cy="619991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2BE750ED-CCE3-408D-8070-9445C6729BD9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065F9A19-E3BC-4D7A-B15C-C5C8DC0E7E01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Rectangle: Rounded Corners 67">
                  <a:extLst>
                    <a:ext uri="{FF2B5EF4-FFF2-40B4-BE49-F238E27FC236}">
                      <a16:creationId xmlns:a16="http://schemas.microsoft.com/office/drawing/2014/main" id="{02286EB1-F93F-4BAE-AEBE-4DC7BB29D7E0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EF3FDC31-F93B-4DA2-85D2-45364477B822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D2623859-2025-4B10-B383-C89D5B7BC2FA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23AB6AC0-2E4F-4ADC-A463-A6327322E86D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63281C11-0DE6-432F-8E95-7AE9F13421ED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E35DB51F-787E-4DDE-95FE-2E672F7917FF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B9FED48A-F832-4EFF-BFCF-A4891980104C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723EE7DB-20DD-48E0-9DFA-6D2993C6A165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Rectangle: Rounded Corners 65">
                  <a:extLst>
                    <a:ext uri="{FF2B5EF4-FFF2-40B4-BE49-F238E27FC236}">
                      <a16:creationId xmlns:a16="http://schemas.microsoft.com/office/drawing/2014/main" id="{3F490309-9015-4E56-A692-D5E1CE1531E5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93A8C44-6DA2-4C71-85C1-718609D9A314}"/>
              </a:ext>
            </a:extLst>
          </p:cNvPr>
          <p:cNvGrpSpPr/>
          <p:nvPr/>
        </p:nvGrpSpPr>
        <p:grpSpPr>
          <a:xfrm>
            <a:off x="5002281" y="1806687"/>
            <a:ext cx="1380438" cy="565363"/>
            <a:chOff x="4157309" y="2022857"/>
            <a:chExt cx="2101447" cy="86065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A259424-760F-4B93-A060-636BBCF65916}"/>
                </a:ext>
              </a:extLst>
            </p:cNvPr>
            <p:cNvGrpSpPr/>
            <p:nvPr/>
          </p:nvGrpSpPr>
          <p:grpSpPr>
            <a:xfrm rot="18000000">
              <a:off x="4112339" y="2139022"/>
              <a:ext cx="789460" cy="699520"/>
              <a:chOff x="1996786" y="1742209"/>
              <a:chExt cx="699705" cy="619991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9D6E2CA-B6ED-4B2A-A1A5-A9DA6231E5D7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C1AC295A-69FE-481B-9A60-939C5B6F1012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Rectangle: Rounded Corners 95">
                  <a:extLst>
                    <a:ext uri="{FF2B5EF4-FFF2-40B4-BE49-F238E27FC236}">
                      <a16:creationId xmlns:a16="http://schemas.microsoft.com/office/drawing/2014/main" id="{3C41EA95-7E84-4CD9-BA6C-457BDDE44806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Rectangle: Rounded Corners 96">
                  <a:extLst>
                    <a:ext uri="{FF2B5EF4-FFF2-40B4-BE49-F238E27FC236}">
                      <a16:creationId xmlns:a16="http://schemas.microsoft.com/office/drawing/2014/main" id="{DA6A7FAE-8219-4529-81FF-0A27064D7DEC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Rectangle: Rounded Corners 97">
                  <a:extLst>
                    <a:ext uri="{FF2B5EF4-FFF2-40B4-BE49-F238E27FC236}">
                      <a16:creationId xmlns:a16="http://schemas.microsoft.com/office/drawing/2014/main" id="{85969122-F8F4-4F26-AEB9-BD89B2BC3DD7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E17068B7-A7B7-41A1-AECF-8DB1977E2B6E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90" name="Rectangle: Rounded Corners 89">
                  <a:extLst>
                    <a:ext uri="{FF2B5EF4-FFF2-40B4-BE49-F238E27FC236}">
                      <a16:creationId xmlns:a16="http://schemas.microsoft.com/office/drawing/2014/main" id="{F13BC3B9-62F9-4B4E-8C4D-2E2030196553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01C63950-C73D-4783-B443-AFEF78D5DB21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Rectangle: Rounded Corners 91">
                  <a:extLst>
                    <a:ext uri="{FF2B5EF4-FFF2-40B4-BE49-F238E27FC236}">
                      <a16:creationId xmlns:a16="http://schemas.microsoft.com/office/drawing/2014/main" id="{98A0E221-4002-49C5-853D-CDFD7E036EF7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FC7E8399-1B2E-4C5F-A141-56AD916BC56A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Rectangle: Rounded Corners 93">
                  <a:extLst>
                    <a:ext uri="{FF2B5EF4-FFF2-40B4-BE49-F238E27FC236}">
                      <a16:creationId xmlns:a16="http://schemas.microsoft.com/office/drawing/2014/main" id="{6E195346-7E8C-41A0-B495-83E5A091D8F3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FF6AE17-D0BC-48BE-9583-0D8CC727200F}"/>
                </a:ext>
              </a:extLst>
            </p:cNvPr>
            <p:cNvGrpSpPr/>
            <p:nvPr/>
          </p:nvGrpSpPr>
          <p:grpSpPr>
            <a:xfrm rot="3600000">
              <a:off x="5514266" y="2067827"/>
              <a:ext cx="789460" cy="699520"/>
              <a:chOff x="1996786" y="1742209"/>
              <a:chExt cx="699705" cy="619991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9F1FA012-38EF-4A80-8C3F-E0DD32121DCD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F7B178D7-277D-48FB-BAFF-BE52E12AE36E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8BA974D2-CFC6-47E1-A66E-6355B2D3D98C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Rectangle: Rounded Corners 85">
                  <a:extLst>
                    <a:ext uri="{FF2B5EF4-FFF2-40B4-BE49-F238E27FC236}">
                      <a16:creationId xmlns:a16="http://schemas.microsoft.com/office/drawing/2014/main" id="{76120074-1F14-4069-B69B-5FD0A93A5244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D5AD1E97-429A-407C-82A5-761843C3476B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F1765CC0-3967-42CF-A37B-BBA2A0BA5235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D2F15681-E4E5-4AE6-A6C4-ADA0C544F0BB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6E0FC30E-0698-49BC-9DF3-9DBC78DFF3BD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F8040FFF-32CB-4D98-9AF2-3B27E65567CB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id="{02E51F12-046C-449A-B874-43A82A7AC045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Rectangle: Rounded Corners 82">
                  <a:extLst>
                    <a:ext uri="{FF2B5EF4-FFF2-40B4-BE49-F238E27FC236}">
                      <a16:creationId xmlns:a16="http://schemas.microsoft.com/office/drawing/2014/main" id="{224A91AD-17F0-43D3-ADA9-1816EA52A2CD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21A6882-708D-4526-90DF-E0947989F493}"/>
              </a:ext>
            </a:extLst>
          </p:cNvPr>
          <p:cNvGrpSpPr/>
          <p:nvPr/>
        </p:nvGrpSpPr>
        <p:grpSpPr>
          <a:xfrm rot="2700000">
            <a:off x="7310606" y="2579469"/>
            <a:ext cx="1380438" cy="565363"/>
            <a:chOff x="4157309" y="2022857"/>
            <a:chExt cx="2101447" cy="860655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D0A165E-AA62-49F1-AC69-7B9E6BA1739F}"/>
                </a:ext>
              </a:extLst>
            </p:cNvPr>
            <p:cNvGrpSpPr/>
            <p:nvPr/>
          </p:nvGrpSpPr>
          <p:grpSpPr>
            <a:xfrm rot="18000000">
              <a:off x="4112339" y="2139022"/>
              <a:ext cx="789460" cy="699520"/>
              <a:chOff x="1996786" y="1742209"/>
              <a:chExt cx="699705" cy="619991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58932F20-8BA7-42FB-8AF4-90AA9BD38F31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120" name="Rectangle: Rounded Corners 119">
                  <a:extLst>
                    <a:ext uri="{FF2B5EF4-FFF2-40B4-BE49-F238E27FC236}">
                      <a16:creationId xmlns:a16="http://schemas.microsoft.com/office/drawing/2014/main" id="{DFA15CCE-59CB-497E-9461-8D75BD182FFE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1DA2F331-5781-46E1-AA18-F867598CD247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Rectangle: Rounded Corners 121">
                  <a:extLst>
                    <a:ext uri="{FF2B5EF4-FFF2-40B4-BE49-F238E27FC236}">
                      <a16:creationId xmlns:a16="http://schemas.microsoft.com/office/drawing/2014/main" id="{3BCF9890-9B93-44AD-9E9B-E5BF968C6EE5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FC31D4AB-9A34-4E87-84DA-9548EB54B3E7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8E02D94-29D5-4697-BFBA-975E84B361F9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115" name="Rectangle: Rounded Corners 114">
                  <a:extLst>
                    <a:ext uri="{FF2B5EF4-FFF2-40B4-BE49-F238E27FC236}">
                      <a16:creationId xmlns:a16="http://schemas.microsoft.com/office/drawing/2014/main" id="{6A027FCE-1677-4B3A-AE83-D7DC8520B444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" name="Rectangle: Rounded Corners 115">
                  <a:extLst>
                    <a:ext uri="{FF2B5EF4-FFF2-40B4-BE49-F238E27FC236}">
                      <a16:creationId xmlns:a16="http://schemas.microsoft.com/office/drawing/2014/main" id="{250D85B7-02A4-4DB8-B855-3F5B9308821F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" name="Rectangle: Rounded Corners 116">
                  <a:extLst>
                    <a:ext uri="{FF2B5EF4-FFF2-40B4-BE49-F238E27FC236}">
                      <a16:creationId xmlns:a16="http://schemas.microsoft.com/office/drawing/2014/main" id="{087F8F21-BA80-4770-9A53-2DEF564BC6A4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Rectangle: Rounded Corners 117">
                  <a:extLst>
                    <a:ext uri="{FF2B5EF4-FFF2-40B4-BE49-F238E27FC236}">
                      <a16:creationId xmlns:a16="http://schemas.microsoft.com/office/drawing/2014/main" id="{1A768CD7-E68F-426C-B70B-9B11F1BA72A9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" name="Rectangle: Rounded Corners 118">
                  <a:extLst>
                    <a:ext uri="{FF2B5EF4-FFF2-40B4-BE49-F238E27FC236}">
                      <a16:creationId xmlns:a16="http://schemas.microsoft.com/office/drawing/2014/main" id="{BABABBF8-3F6E-43FE-990E-8D493AB35F89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184B474-4200-4274-80B4-F69C871FF78D}"/>
                </a:ext>
              </a:extLst>
            </p:cNvPr>
            <p:cNvGrpSpPr/>
            <p:nvPr/>
          </p:nvGrpSpPr>
          <p:grpSpPr>
            <a:xfrm rot="3600000">
              <a:off x="5514266" y="2067827"/>
              <a:ext cx="789460" cy="699520"/>
              <a:chOff x="1996786" y="1742209"/>
              <a:chExt cx="699705" cy="61999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3B208DA2-7B3C-49D9-A45D-182F6A6204F5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109" name="Rectangle: Rounded Corners 108">
                  <a:extLst>
                    <a:ext uri="{FF2B5EF4-FFF2-40B4-BE49-F238E27FC236}">
                      <a16:creationId xmlns:a16="http://schemas.microsoft.com/office/drawing/2014/main" id="{57A3FF18-BBBC-4D07-92B4-F4F36BF87B87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Rectangle: Rounded Corners 109">
                  <a:extLst>
                    <a:ext uri="{FF2B5EF4-FFF2-40B4-BE49-F238E27FC236}">
                      <a16:creationId xmlns:a16="http://schemas.microsoft.com/office/drawing/2014/main" id="{E6F63B3A-6185-4A99-8BA9-6C04BDC80FC3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Rectangle: Rounded Corners 110">
                  <a:extLst>
                    <a:ext uri="{FF2B5EF4-FFF2-40B4-BE49-F238E27FC236}">
                      <a16:creationId xmlns:a16="http://schemas.microsoft.com/office/drawing/2014/main" id="{A10D1E2E-CE76-4E8A-B1F2-CE8B6FDACA8C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Rectangle: Rounded Corners 111">
                  <a:extLst>
                    <a:ext uri="{FF2B5EF4-FFF2-40B4-BE49-F238E27FC236}">
                      <a16:creationId xmlns:a16="http://schemas.microsoft.com/office/drawing/2014/main" id="{90752377-7A06-4CEC-9076-8E14DED010A7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48DC85BF-29DE-4373-8B30-07F61920FBB7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9FF39AF5-DDF9-468D-99DF-E933E7C3AD66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" name="Rectangle: Rounded Corners 104">
                  <a:extLst>
                    <a:ext uri="{FF2B5EF4-FFF2-40B4-BE49-F238E27FC236}">
                      <a16:creationId xmlns:a16="http://schemas.microsoft.com/office/drawing/2014/main" id="{C999735A-AAA7-4A3D-A6D3-BE446059D903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6" name="Rectangle: Rounded Corners 105">
                  <a:extLst>
                    <a:ext uri="{FF2B5EF4-FFF2-40B4-BE49-F238E27FC236}">
                      <a16:creationId xmlns:a16="http://schemas.microsoft.com/office/drawing/2014/main" id="{27114BDD-ACA3-4C3B-9F74-C9E6F8E98886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Rectangle: Rounded Corners 106">
                  <a:extLst>
                    <a:ext uri="{FF2B5EF4-FFF2-40B4-BE49-F238E27FC236}">
                      <a16:creationId xmlns:a16="http://schemas.microsoft.com/office/drawing/2014/main" id="{EEA6BE25-00A1-430F-BDF7-0E8B4692EAD6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Rectangle: Rounded Corners 107">
                  <a:extLst>
                    <a:ext uri="{FF2B5EF4-FFF2-40B4-BE49-F238E27FC236}">
                      <a16:creationId xmlns:a16="http://schemas.microsoft.com/office/drawing/2014/main" id="{7534CAF4-67E9-407C-8257-4EFB66AE3733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4337" name="Group 14336">
            <a:extLst>
              <a:ext uri="{FF2B5EF4-FFF2-40B4-BE49-F238E27FC236}">
                <a16:creationId xmlns:a16="http://schemas.microsoft.com/office/drawing/2014/main" id="{C9D05F77-3AF8-4E1D-8786-FD198AF02ED8}"/>
              </a:ext>
            </a:extLst>
          </p:cNvPr>
          <p:cNvGrpSpPr/>
          <p:nvPr/>
        </p:nvGrpSpPr>
        <p:grpSpPr>
          <a:xfrm rot="16200000">
            <a:off x="-1185581" y="1873086"/>
            <a:ext cx="4672712" cy="963374"/>
            <a:chOff x="0" y="2576621"/>
            <a:chExt cx="9308720" cy="1919179"/>
          </a:xfrm>
        </p:grpSpPr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3EEBBE65-5A97-41BD-B139-1701BC64888C}"/>
                </a:ext>
              </a:extLst>
            </p:cNvPr>
            <p:cNvSpPr/>
            <p:nvPr/>
          </p:nvSpPr>
          <p:spPr bwMode="auto">
            <a:xfrm rot="16200000" flipH="1">
              <a:off x="3695700" y="-952500"/>
              <a:ext cx="1752600" cy="9144000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sz="1100"/>
            </a:p>
          </p:txBody>
        </p:sp>
        <p:sp>
          <p:nvSpPr>
            <p:cNvPr id="125" name="Title 3">
              <a:extLst>
                <a:ext uri="{FF2B5EF4-FFF2-40B4-BE49-F238E27FC236}">
                  <a16:creationId xmlns:a16="http://schemas.microsoft.com/office/drawing/2014/main" id="{4C6300DF-BF69-49A2-A0FA-6064D9950966}"/>
                </a:ext>
              </a:extLst>
            </p:cNvPr>
            <p:cNvSpPr txBox="1">
              <a:spLocks/>
            </p:cNvSpPr>
            <p:nvPr/>
          </p:nvSpPr>
          <p:spPr>
            <a:xfrm rot="20951303">
              <a:off x="455232" y="2576621"/>
              <a:ext cx="8853488" cy="123193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700" kern="1200">
                  <a:solidFill>
                    <a:schemeClr val="tx1"/>
                  </a:solidFill>
                  <a:latin typeface="Century Gothic" panose="020B0502020202020204" pitchFamily="34" charset="0"/>
                  <a:ea typeface="+mj-ea"/>
                  <a:cs typeface="+mj-cs"/>
                </a:defRPr>
              </a:lvl1pPr>
            </a:lstStyle>
            <a:p>
              <a:pPr algn="r" fontAlgn="auto">
                <a:spcAft>
                  <a:spcPts val="0"/>
                </a:spcAft>
                <a:defRPr/>
              </a:pPr>
              <a:r>
                <a:rPr lang="en-GB" sz="3600" b="1" spc="-200" dirty="0"/>
                <a:t>Taking it FORWARD</a:t>
              </a:r>
              <a:r>
                <a:rPr lang="en-GB" sz="3600" b="1" spc="-200" dirty="0">
                  <a:sym typeface="Wingdings" pitchFamily="2" charset="2"/>
                </a:rPr>
                <a:t></a:t>
              </a:r>
              <a:endParaRPr lang="en-GB" sz="3600" b="1" spc="-200" dirty="0"/>
            </a:p>
          </p:txBody>
        </p:sp>
      </p:grpSp>
      <p:sp>
        <p:nvSpPr>
          <p:cNvPr id="130" name="Speech Bubble: Rectangle 129">
            <a:extLst>
              <a:ext uri="{FF2B5EF4-FFF2-40B4-BE49-F238E27FC236}">
                <a16:creationId xmlns:a16="http://schemas.microsoft.com/office/drawing/2014/main" id="{D0CA5848-67F3-47FC-90DB-BEE103120F64}"/>
              </a:ext>
            </a:extLst>
          </p:cNvPr>
          <p:cNvSpPr/>
          <p:nvPr/>
        </p:nvSpPr>
        <p:spPr>
          <a:xfrm>
            <a:off x="7284381" y="5720358"/>
            <a:ext cx="538114" cy="500760"/>
          </a:xfrm>
          <a:prstGeom prst="wedgeRectCallout">
            <a:avLst>
              <a:gd name="adj1" fmla="val -36740"/>
              <a:gd name="adj2" fmla="val 81351"/>
            </a:avLst>
          </a:prstGeom>
          <a:solidFill>
            <a:schemeClr val="accent5"/>
          </a:solidFill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9137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DCB6-FF78-4211-8041-60FA26924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224F-F883-4C2A-B20C-74550AD41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Share your Direction</a:t>
            </a:r>
          </a:p>
          <a:p>
            <a:pPr marL="0" lvl="0" indent="0">
              <a:buNone/>
            </a:pPr>
            <a:r>
              <a:rPr lang="en-US" sz="1800" dirty="0"/>
              <a:t>Have a direction of travel, share it to those that matter, and be open when you change tac.</a:t>
            </a:r>
          </a:p>
          <a:p>
            <a:pPr marL="0" lvl="0" indent="0">
              <a:buNone/>
            </a:pPr>
            <a:endParaRPr lang="en-GB" sz="1800" dirty="0"/>
          </a:p>
          <a:p>
            <a:pPr marL="0" lvl="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Stay Positive</a:t>
            </a:r>
          </a:p>
          <a:p>
            <a:pPr marL="0" lvl="0" indent="0">
              <a:buNone/>
            </a:pPr>
            <a:r>
              <a:rPr lang="en-US" sz="1800" dirty="0"/>
              <a:t>A career is long, it won’t go well all the time.  Stay pro-active, optimistic, and clear on what you want.</a:t>
            </a:r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Develop Advocates</a:t>
            </a:r>
          </a:p>
          <a:p>
            <a:pPr marL="0" lvl="0" indent="0">
              <a:buNone/>
            </a:pPr>
            <a:r>
              <a:rPr lang="en-US" sz="1800" dirty="0"/>
              <a:t>These can be previous managers, mentors, those who benefit from your projects.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6334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20700000">
            <a:off x="-433567" y="2951224"/>
            <a:ext cx="10522651" cy="51009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0700000">
            <a:off x="552002" y="1597806"/>
            <a:ext cx="81788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 fontAlgn="auto">
              <a:lnSpc>
                <a:spcPct val="220000"/>
              </a:lnSpc>
              <a:spcAft>
                <a:spcPts val="0"/>
              </a:spcAft>
            </a:pPr>
            <a:r>
              <a:rPr lang="en-GB" sz="48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22812055"/>
      </p:ext>
    </p:extLst>
  </p:cSld>
  <p:clrMapOvr>
    <a:masterClrMapping/>
  </p:clrMapOvr>
</p:sld>
</file>

<file path=ppt/theme/theme1.xml><?xml version="1.0" encoding="utf-8"?>
<a:theme xmlns:a="http://schemas.openxmlformats.org/drawingml/2006/main" name="MakingPresentations">
  <a:themeElements>
    <a:clrScheme name="MakingPresentations">
      <a:dk1>
        <a:srgbClr val="777777"/>
      </a:dk1>
      <a:lt1>
        <a:srgbClr val="C4C4C4"/>
      </a:lt1>
      <a:dk2>
        <a:srgbClr val="333333"/>
      </a:dk2>
      <a:lt2>
        <a:srgbClr val="FFFFFF"/>
      </a:lt2>
      <a:accent1>
        <a:srgbClr val="DD1D1D"/>
      </a:accent1>
      <a:accent2>
        <a:srgbClr val="D59219"/>
      </a:accent2>
      <a:accent3>
        <a:srgbClr val="F0F06A"/>
      </a:accent3>
      <a:accent4>
        <a:srgbClr val="23CF50"/>
      </a:accent4>
      <a:accent5>
        <a:srgbClr val="37C2C9"/>
      </a:accent5>
      <a:accent6>
        <a:srgbClr val="AA30D0"/>
      </a:accent6>
      <a:hlink>
        <a:srgbClr val="0D5AF3"/>
      </a:hlink>
      <a:folHlink>
        <a:srgbClr val="00CC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kingPresentations" id="{339CC299-B631-4391-B52B-3605C56D21EE}" vid="{8CC3A288-E61C-4450-BCB4-BF65D61726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b8ced0-27e5-4a28-9d55-cf98b4574613">
      <Terms xmlns="http://schemas.microsoft.com/office/infopath/2007/PartnerControls"/>
    </lcf76f155ced4ddcb4097134ff3c332f>
    <TaxCatchAll xmlns="14ad4519-5840-4ece-9767-13f9ba06bff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17366B17B2294FADFC96244C123D0B" ma:contentTypeVersion="16" ma:contentTypeDescription="Create a new document." ma:contentTypeScope="" ma:versionID="2362b1884dc10583634a544365f9f734">
  <xsd:schema xmlns:xsd="http://www.w3.org/2001/XMLSchema" xmlns:xs="http://www.w3.org/2001/XMLSchema" xmlns:p="http://schemas.microsoft.com/office/2006/metadata/properties" xmlns:ns2="98b8ced0-27e5-4a28-9d55-cf98b4574613" xmlns:ns3="14ad4519-5840-4ece-9767-13f9ba06bff5" targetNamespace="http://schemas.microsoft.com/office/2006/metadata/properties" ma:root="true" ma:fieldsID="7b5d1d31dbe61e6d4e1f3e1bd1e0f122" ns2:_="" ns3:_="">
    <xsd:import namespace="98b8ced0-27e5-4a28-9d55-cf98b4574613"/>
    <xsd:import namespace="14ad4519-5840-4ece-9767-13f9ba06bf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8ced0-27e5-4a28-9d55-cf98b45746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beed2d6-da5a-444e-a16a-8c2414dbe7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d4519-5840-4ece-9767-13f9ba06bff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828f480-9780-4fed-b3d8-c2058cd5c7b3}" ma:internalName="TaxCatchAll" ma:showField="CatchAllData" ma:web="14ad4519-5840-4ece-9767-13f9ba06bf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BBA527-214E-44B6-93AE-6D4D7DBB704E}">
  <ds:schemaRefs>
    <ds:schemaRef ds:uri="http://schemas.microsoft.com/office/2006/metadata/properties"/>
    <ds:schemaRef ds:uri="http://schemas.microsoft.com/office/infopath/2007/PartnerControls"/>
    <ds:schemaRef ds:uri="98b8ced0-27e5-4a28-9d55-cf98b4574613"/>
    <ds:schemaRef ds:uri="14ad4519-5840-4ece-9767-13f9ba06bff5"/>
  </ds:schemaRefs>
</ds:datastoreItem>
</file>

<file path=customXml/itemProps2.xml><?xml version="1.0" encoding="utf-8"?>
<ds:datastoreItem xmlns:ds="http://schemas.openxmlformats.org/officeDocument/2006/customXml" ds:itemID="{544F0B9C-E7D6-4CDD-9E77-211EF8C552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b8ced0-27e5-4a28-9d55-cf98b4574613"/>
    <ds:schemaRef ds:uri="14ad4519-5840-4ece-9767-13f9ba06bf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82C2D3-F185-47DD-9BB2-922E6CC864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</Template>
  <TotalTime>0</TotalTime>
  <Words>333</Words>
  <Application>Microsoft Office PowerPoint</Application>
  <PresentationFormat>On-screen Show (4:3)</PresentationFormat>
  <Paragraphs>48</Paragraphs>
  <Slides>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MakingPresentations</vt:lpstr>
      <vt:lpstr>Virtual Facilitator MASTERCLASS Optional Practice Deck</vt:lpstr>
      <vt:lpstr>Career Advice for  A New Hire</vt:lpstr>
      <vt:lpstr>PowerPoint Presentation</vt:lpstr>
      <vt:lpstr>Today is About…</vt:lpstr>
      <vt:lpstr>PowerPoint Presentation</vt:lpstr>
      <vt:lpstr>Tick up to 3 boxes.</vt:lpstr>
      <vt:lpstr>Exercise</vt:lpstr>
      <vt:lpstr>FORMAL TIPS</vt:lpstr>
      <vt:lpstr>PowerPoint Presentation</vt:lpstr>
    </vt:vector>
  </TitlesOfParts>
  <Company>Procter &amp; Gamble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af0160</dc:creator>
  <cp:lastModifiedBy>Richard Pascoe</cp:lastModifiedBy>
  <cp:revision>331</cp:revision>
  <dcterms:created xsi:type="dcterms:W3CDTF">2008-07-27T14:52:00Z</dcterms:created>
  <dcterms:modified xsi:type="dcterms:W3CDTF">2022-11-14T11:29:11Z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do10Write">
    <vt:lpwstr>91|80|79|75|68|46|42|19|</vt:lpwstr>
  </property>
  <property fmtid="{D5CDD505-2E9C-101B-9397-08002B2CF9AE}" pid="3" name="ContentTypeId">
    <vt:lpwstr>0x010100B517366B17B2294FADFC96244C123D0B</vt:lpwstr>
  </property>
  <property fmtid="{D5CDD505-2E9C-101B-9397-08002B2CF9AE}" pid="4" name="MediaServiceImageTags">
    <vt:lpwstr/>
  </property>
</Properties>
</file>